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3431059978" r:id="rId1"/>
  </p:sldMasterIdLst>
  <p:notesMasterIdLst>
    <p:notesMasterId r:id="rId9"/>
  </p:notesMasterIdLst>
  <p:sldIdLst>
    <p:sldId id="2007577046" r:id="rId2"/>
    <p:sldId id="2007577037" r:id="rId3"/>
    <p:sldId id="2007577008" r:id="rId4"/>
    <p:sldId id="2007577009" r:id="rId5"/>
    <p:sldId id="2007577043" r:id="rId6"/>
    <p:sldId id="2007577045" r:id="rId7"/>
    <p:sldId id="2007577044" r:id="rId8"/>
  </p:sldIdLst>
  <p:sldSz cx="9359900" cy="7019925"/>
  <p:notesSz cx="9144000" cy="6858000"/>
  <p:defaultTextStyle>
    <a:defPPr>
      <a:defRPr lang="zh-CN"/>
    </a:defPPr>
    <a:lvl1pPr marL="0" algn="l" defTabSz="460492" rtl="0" eaLnBrk="1" latinLnBrk="0" hangingPunct="1">
      <a:defRPr sz="906" kern="1200">
        <a:solidFill>
          <a:schemeClr val="tx1"/>
        </a:solidFill>
        <a:latin typeface="+mn-lt"/>
        <a:ea typeface="+mn-ea"/>
        <a:cs typeface="+mn-cs"/>
      </a:defRPr>
    </a:lvl1pPr>
    <a:lvl2pPr marL="230246" algn="l" defTabSz="460492" rtl="0" eaLnBrk="1" latinLnBrk="0" hangingPunct="1">
      <a:defRPr sz="906" kern="1200">
        <a:solidFill>
          <a:schemeClr val="tx1"/>
        </a:solidFill>
        <a:latin typeface="+mn-lt"/>
        <a:ea typeface="+mn-ea"/>
        <a:cs typeface="+mn-cs"/>
      </a:defRPr>
    </a:lvl2pPr>
    <a:lvl3pPr marL="460492" algn="l" defTabSz="460492" rtl="0" eaLnBrk="1" latinLnBrk="0" hangingPunct="1">
      <a:defRPr sz="906" kern="1200">
        <a:solidFill>
          <a:schemeClr val="tx1"/>
        </a:solidFill>
        <a:latin typeface="+mn-lt"/>
        <a:ea typeface="+mn-ea"/>
        <a:cs typeface="+mn-cs"/>
      </a:defRPr>
    </a:lvl3pPr>
    <a:lvl4pPr marL="690738" algn="l" defTabSz="460492" rtl="0" eaLnBrk="1" latinLnBrk="0" hangingPunct="1">
      <a:defRPr sz="906" kern="1200">
        <a:solidFill>
          <a:schemeClr val="tx1"/>
        </a:solidFill>
        <a:latin typeface="+mn-lt"/>
        <a:ea typeface="+mn-ea"/>
        <a:cs typeface="+mn-cs"/>
      </a:defRPr>
    </a:lvl4pPr>
    <a:lvl5pPr marL="920984" algn="l" defTabSz="460492" rtl="0" eaLnBrk="1" latinLnBrk="0" hangingPunct="1">
      <a:defRPr sz="906" kern="1200">
        <a:solidFill>
          <a:schemeClr val="tx1"/>
        </a:solidFill>
        <a:latin typeface="+mn-lt"/>
        <a:ea typeface="+mn-ea"/>
        <a:cs typeface="+mn-cs"/>
      </a:defRPr>
    </a:lvl5pPr>
    <a:lvl6pPr marL="1151230" algn="l" defTabSz="460492" rtl="0" eaLnBrk="1" latinLnBrk="0" hangingPunct="1">
      <a:defRPr sz="906" kern="1200">
        <a:solidFill>
          <a:schemeClr val="tx1"/>
        </a:solidFill>
        <a:latin typeface="+mn-lt"/>
        <a:ea typeface="+mn-ea"/>
        <a:cs typeface="+mn-cs"/>
      </a:defRPr>
    </a:lvl6pPr>
    <a:lvl7pPr marL="1381476" algn="l" defTabSz="460492" rtl="0" eaLnBrk="1" latinLnBrk="0" hangingPunct="1">
      <a:defRPr sz="906" kern="1200">
        <a:solidFill>
          <a:schemeClr val="tx1"/>
        </a:solidFill>
        <a:latin typeface="+mn-lt"/>
        <a:ea typeface="+mn-ea"/>
        <a:cs typeface="+mn-cs"/>
      </a:defRPr>
    </a:lvl7pPr>
    <a:lvl8pPr marL="1611721" algn="l" defTabSz="460492" rtl="0" eaLnBrk="1" latinLnBrk="0" hangingPunct="1">
      <a:defRPr sz="906" kern="1200">
        <a:solidFill>
          <a:schemeClr val="tx1"/>
        </a:solidFill>
        <a:latin typeface="+mn-lt"/>
        <a:ea typeface="+mn-ea"/>
        <a:cs typeface="+mn-cs"/>
      </a:defRPr>
    </a:lvl8pPr>
    <a:lvl9pPr marL="1841967" algn="l" defTabSz="460492" rtl="0" eaLnBrk="1" latinLnBrk="0" hangingPunct="1">
      <a:defRPr sz="90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陈 刚" initials="陈" lastIdx="1" clrIdx="0">
    <p:extLst>
      <p:ext uri="{19B8F6BF-5375-455C-9EA6-DF929625EA0E}">
        <p15:presenceInfo xmlns:p15="http://schemas.microsoft.com/office/powerpoint/2012/main" userId="442b3c2b8a10076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3F57"/>
    <a:srgbClr val="CA0915"/>
    <a:srgbClr val="004E97"/>
    <a:srgbClr val="014B8F"/>
    <a:srgbClr val="004E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74"/>
  </p:normalViewPr>
  <p:slideViewPr>
    <p:cSldViewPr snapToGrid="0" snapToObjects="1">
      <p:cViewPr varScale="1">
        <p:scale>
          <a:sx n="106" d="100"/>
          <a:sy n="106" d="100"/>
        </p:scale>
        <p:origin x="1692" y="10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CA4FC8-890E-4F78-BDD9-CA52ED9E1EE6}" type="datetimeFigureOut">
              <a:rPr lang="zh-CN" altLang="en-US" smtClean="0"/>
              <a:t>2020-4-16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F9EAA5-6969-42C7-860B-56AC6159B2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67119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60492" rtl="0" eaLnBrk="1" latinLnBrk="0" hangingPunct="1">
      <a:defRPr sz="604" kern="1200">
        <a:solidFill>
          <a:schemeClr val="tx1"/>
        </a:solidFill>
        <a:latin typeface="+mn-lt"/>
        <a:ea typeface="+mn-ea"/>
        <a:cs typeface="+mn-cs"/>
      </a:defRPr>
    </a:lvl1pPr>
    <a:lvl2pPr marL="230246" algn="l" defTabSz="460492" rtl="0" eaLnBrk="1" latinLnBrk="0" hangingPunct="1">
      <a:defRPr sz="604" kern="1200">
        <a:solidFill>
          <a:schemeClr val="tx1"/>
        </a:solidFill>
        <a:latin typeface="+mn-lt"/>
        <a:ea typeface="+mn-ea"/>
        <a:cs typeface="+mn-cs"/>
      </a:defRPr>
    </a:lvl2pPr>
    <a:lvl3pPr marL="460492" algn="l" defTabSz="460492" rtl="0" eaLnBrk="1" latinLnBrk="0" hangingPunct="1">
      <a:defRPr sz="604" kern="1200">
        <a:solidFill>
          <a:schemeClr val="tx1"/>
        </a:solidFill>
        <a:latin typeface="+mn-lt"/>
        <a:ea typeface="+mn-ea"/>
        <a:cs typeface="+mn-cs"/>
      </a:defRPr>
    </a:lvl3pPr>
    <a:lvl4pPr marL="690738" algn="l" defTabSz="460492" rtl="0" eaLnBrk="1" latinLnBrk="0" hangingPunct="1">
      <a:defRPr sz="604" kern="1200">
        <a:solidFill>
          <a:schemeClr val="tx1"/>
        </a:solidFill>
        <a:latin typeface="+mn-lt"/>
        <a:ea typeface="+mn-ea"/>
        <a:cs typeface="+mn-cs"/>
      </a:defRPr>
    </a:lvl4pPr>
    <a:lvl5pPr marL="920984" algn="l" defTabSz="460492" rtl="0" eaLnBrk="1" latinLnBrk="0" hangingPunct="1">
      <a:defRPr sz="604" kern="1200">
        <a:solidFill>
          <a:schemeClr val="tx1"/>
        </a:solidFill>
        <a:latin typeface="+mn-lt"/>
        <a:ea typeface="+mn-ea"/>
        <a:cs typeface="+mn-cs"/>
      </a:defRPr>
    </a:lvl5pPr>
    <a:lvl6pPr marL="1151230" algn="l" defTabSz="460492" rtl="0" eaLnBrk="1" latinLnBrk="0" hangingPunct="1">
      <a:defRPr sz="604" kern="1200">
        <a:solidFill>
          <a:schemeClr val="tx1"/>
        </a:solidFill>
        <a:latin typeface="+mn-lt"/>
        <a:ea typeface="+mn-ea"/>
        <a:cs typeface="+mn-cs"/>
      </a:defRPr>
    </a:lvl6pPr>
    <a:lvl7pPr marL="1381476" algn="l" defTabSz="460492" rtl="0" eaLnBrk="1" latinLnBrk="0" hangingPunct="1">
      <a:defRPr sz="604" kern="1200">
        <a:solidFill>
          <a:schemeClr val="tx1"/>
        </a:solidFill>
        <a:latin typeface="+mn-lt"/>
        <a:ea typeface="+mn-ea"/>
        <a:cs typeface="+mn-cs"/>
      </a:defRPr>
    </a:lvl7pPr>
    <a:lvl8pPr marL="1611721" algn="l" defTabSz="460492" rtl="0" eaLnBrk="1" latinLnBrk="0" hangingPunct="1">
      <a:defRPr sz="604" kern="1200">
        <a:solidFill>
          <a:schemeClr val="tx1"/>
        </a:solidFill>
        <a:latin typeface="+mn-lt"/>
        <a:ea typeface="+mn-ea"/>
        <a:cs typeface="+mn-cs"/>
      </a:defRPr>
    </a:lvl8pPr>
    <a:lvl9pPr marL="1841967" algn="l" defTabSz="460492" rtl="0" eaLnBrk="1" latinLnBrk="0" hangingPunct="1">
      <a:defRPr sz="60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028950" y="857250"/>
            <a:ext cx="3086100" cy="23145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9EAA5-6969-42C7-860B-56AC6159B29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45483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C5CBE210-D688-4022-9964-4D288308237A}"/>
              </a:ext>
            </a:extLst>
          </p:cNvPr>
          <p:cNvSpPr/>
          <p:nvPr userDrawn="1"/>
        </p:nvSpPr>
        <p:spPr>
          <a:xfrm>
            <a:off x="0" y="0"/>
            <a:ext cx="9359900" cy="7019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488FBF4F-CF6E-40E6-B441-A07900D5CDCD}"/>
              </a:ext>
            </a:extLst>
          </p:cNvPr>
          <p:cNvSpPr/>
          <p:nvPr userDrawn="1"/>
        </p:nvSpPr>
        <p:spPr>
          <a:xfrm rot="16200000">
            <a:off x="4330874" y="4591630"/>
            <a:ext cx="575248" cy="4299069"/>
          </a:xfrm>
          <a:prstGeom prst="rect">
            <a:avLst/>
          </a:prstGeom>
          <a:solidFill>
            <a:srgbClr val="CA09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52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4431FBA8-225A-499B-8B98-EA2573EFAACB}"/>
              </a:ext>
            </a:extLst>
          </p:cNvPr>
          <p:cNvSpPr/>
          <p:nvPr userDrawn="1"/>
        </p:nvSpPr>
        <p:spPr>
          <a:xfrm rot="16200000">
            <a:off x="4330875" y="-1861910"/>
            <a:ext cx="575251" cy="4299069"/>
          </a:xfrm>
          <a:prstGeom prst="rect">
            <a:avLst/>
          </a:prstGeom>
          <a:solidFill>
            <a:srgbClr val="CA09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52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36E21C13-DC92-4452-8194-BEF10FA966F9}"/>
              </a:ext>
            </a:extLst>
          </p:cNvPr>
          <p:cNvSpPr txBox="1"/>
          <p:nvPr userDrawn="1"/>
        </p:nvSpPr>
        <p:spPr>
          <a:xfrm>
            <a:off x="1606252" y="2735635"/>
            <a:ext cx="1309974" cy="7680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391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3992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9837C70-04F7-4430-A3CC-6D1D66A71CB4}"/>
              </a:ext>
            </a:extLst>
          </p:cNvPr>
          <p:cNvSpPr txBox="1"/>
          <p:nvPr userDrawn="1"/>
        </p:nvSpPr>
        <p:spPr>
          <a:xfrm>
            <a:off x="1241529" y="3562431"/>
            <a:ext cx="2040880" cy="5070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695" dirty="0"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2395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BCAD6FAF-B83B-481A-A749-1D97CF33CCD9}"/>
              </a:ext>
            </a:extLst>
          </p:cNvPr>
          <p:cNvCxnSpPr/>
          <p:nvPr userDrawn="1"/>
        </p:nvCxnSpPr>
        <p:spPr>
          <a:xfrm>
            <a:off x="3758984" y="1880196"/>
            <a:ext cx="0" cy="2737617"/>
          </a:xfrm>
          <a:prstGeom prst="line">
            <a:avLst/>
          </a:prstGeom>
          <a:ln w="38100">
            <a:solidFill>
              <a:srgbClr val="CA091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7">
            <a:extLst>
              <a:ext uri="{FF2B5EF4-FFF2-40B4-BE49-F238E27FC236}">
                <a16:creationId xmlns:a16="http://schemas.microsoft.com/office/drawing/2014/main" id="{F18F45E8-B784-4CCB-8599-547E7ED4B73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908" y="6515669"/>
            <a:ext cx="2088085" cy="461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646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67F0164F-669C-4E7E-B460-3C304A1D79A9}"/>
              </a:ext>
            </a:extLst>
          </p:cNvPr>
          <p:cNvSpPr/>
          <p:nvPr userDrawn="1"/>
        </p:nvSpPr>
        <p:spPr>
          <a:xfrm>
            <a:off x="0" y="0"/>
            <a:ext cx="9359900" cy="7019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E1E23773-533C-4EB0-AEFB-A70B39FDBDB8}"/>
              </a:ext>
            </a:extLst>
          </p:cNvPr>
          <p:cNvSpPr/>
          <p:nvPr userDrawn="1"/>
        </p:nvSpPr>
        <p:spPr>
          <a:xfrm>
            <a:off x="0" y="1440287"/>
            <a:ext cx="618876" cy="4299069"/>
          </a:xfrm>
          <a:prstGeom prst="rect">
            <a:avLst/>
          </a:prstGeom>
          <a:solidFill>
            <a:srgbClr val="CA09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52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64860A8A-598C-4919-98DA-39D9C2F6F159}"/>
              </a:ext>
            </a:extLst>
          </p:cNvPr>
          <p:cNvSpPr/>
          <p:nvPr userDrawn="1"/>
        </p:nvSpPr>
        <p:spPr>
          <a:xfrm>
            <a:off x="8741022" y="1440287"/>
            <a:ext cx="618877" cy="4299069"/>
          </a:xfrm>
          <a:prstGeom prst="rect">
            <a:avLst/>
          </a:prstGeom>
          <a:solidFill>
            <a:srgbClr val="CA09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52"/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29903729-D0EE-49C8-9FC5-DB7C76C8F739}"/>
              </a:ext>
            </a:extLst>
          </p:cNvPr>
          <p:cNvCxnSpPr/>
          <p:nvPr userDrawn="1"/>
        </p:nvCxnSpPr>
        <p:spPr>
          <a:xfrm>
            <a:off x="3952948" y="2014267"/>
            <a:ext cx="0" cy="2737617"/>
          </a:xfrm>
          <a:prstGeom prst="line">
            <a:avLst/>
          </a:prstGeom>
          <a:ln w="38100">
            <a:solidFill>
              <a:srgbClr val="CA091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6624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499796F1-8C03-444D-B251-153DB3E2BE1E}"/>
              </a:ext>
            </a:extLst>
          </p:cNvPr>
          <p:cNvSpPr/>
          <p:nvPr userDrawn="1"/>
        </p:nvSpPr>
        <p:spPr>
          <a:xfrm>
            <a:off x="0" y="0"/>
            <a:ext cx="9359900" cy="7019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99AD100E-F2F7-40FE-B7B7-AE65FC0233E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0940" y="4688947"/>
            <a:ext cx="4328960" cy="2330978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6E96E35D-ECFE-4564-8751-66EB3CC7F10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44" t="13975" r="30157" b="16331"/>
          <a:stretch/>
        </p:blipFill>
        <p:spPr>
          <a:xfrm>
            <a:off x="537701" y="416790"/>
            <a:ext cx="538447" cy="52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325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FD3CB3F8-6944-4918-A3B3-E8C286917655}"/>
              </a:ext>
            </a:extLst>
          </p:cNvPr>
          <p:cNvSpPr/>
          <p:nvPr userDrawn="1"/>
        </p:nvSpPr>
        <p:spPr>
          <a:xfrm>
            <a:off x="0" y="0"/>
            <a:ext cx="9359900" cy="7019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60B9F896-42B6-4032-A0F4-147BDB234B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0940" y="4688947"/>
            <a:ext cx="4328960" cy="2330978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201921B6-C0F4-4449-8F57-0D3D266D446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80" t="22394" r="38660" b="36499"/>
          <a:stretch/>
        </p:blipFill>
        <p:spPr>
          <a:xfrm>
            <a:off x="554034" y="388189"/>
            <a:ext cx="502980" cy="487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919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8E8FD24A-1488-4B22-932F-9E27F51CA17C}"/>
              </a:ext>
            </a:extLst>
          </p:cNvPr>
          <p:cNvSpPr/>
          <p:nvPr userDrawn="1"/>
        </p:nvSpPr>
        <p:spPr>
          <a:xfrm>
            <a:off x="0" y="0"/>
            <a:ext cx="9359900" cy="7019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1770088F-93DF-4CBE-A17B-E14374FD3A7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0940" y="4688947"/>
            <a:ext cx="4328960" cy="2330978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05E19341-18BD-439D-AC8E-FB4AF0EB25B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08" t="24934" r="41593" b="27310"/>
          <a:stretch/>
        </p:blipFill>
        <p:spPr>
          <a:xfrm>
            <a:off x="717180" y="416790"/>
            <a:ext cx="404624" cy="546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8114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9BA9796-E13C-4881-9C16-577EB91225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2938" y="373063"/>
            <a:ext cx="8074025" cy="1357312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24230872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558226E8-E67B-4E58-B698-4C5910B9A409}"/>
              </a:ext>
            </a:extLst>
          </p:cNvPr>
          <p:cNvSpPr/>
          <p:nvPr userDrawn="1"/>
        </p:nvSpPr>
        <p:spPr>
          <a:xfrm>
            <a:off x="0" y="0"/>
            <a:ext cx="9359900" cy="7019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6B11CBC9-9707-47A5-A9C6-60C333A80B3C}"/>
              </a:ext>
            </a:extLst>
          </p:cNvPr>
          <p:cNvSpPr/>
          <p:nvPr userDrawn="1"/>
        </p:nvSpPr>
        <p:spPr>
          <a:xfrm>
            <a:off x="0" y="1440287"/>
            <a:ext cx="9359900" cy="4299069"/>
          </a:xfrm>
          <a:prstGeom prst="rect">
            <a:avLst/>
          </a:prstGeom>
          <a:solidFill>
            <a:srgbClr val="CA09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52"/>
          </a:p>
        </p:txBody>
      </p:sp>
      <p:pic>
        <p:nvPicPr>
          <p:cNvPr id="5" name="Picture" descr="Picture">
            <a:extLst>
              <a:ext uri="{FF2B5EF4-FFF2-40B4-BE49-F238E27FC236}">
                <a16:creationId xmlns:a16="http://schemas.microsoft.com/office/drawing/2014/main" id="{ACA5C757-1AC9-4C17-81C3-E93A0E2F689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/>
          </a:blip>
          <a:stretch>
            <a:fillRect/>
          </a:stretch>
        </p:blipFill>
        <p:spPr>
          <a:xfrm>
            <a:off x="618877" y="642796"/>
            <a:ext cx="8122146" cy="5794218"/>
          </a:xfrm>
          <a:prstGeom prst="rect">
            <a:avLst/>
          </a:prstGeom>
          <a:effectLst/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4AD45BCF-A80A-40DE-8080-9120C360540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339" y="1447512"/>
            <a:ext cx="7497221" cy="4124901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7E780CE9-178A-4882-BDB7-D6848ED0920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9415" y="1015521"/>
            <a:ext cx="2341071" cy="1811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259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558226E8-E67B-4E58-B698-4C5910B9A409}"/>
              </a:ext>
            </a:extLst>
          </p:cNvPr>
          <p:cNvSpPr/>
          <p:nvPr userDrawn="1"/>
        </p:nvSpPr>
        <p:spPr>
          <a:xfrm>
            <a:off x="0" y="0"/>
            <a:ext cx="9359900" cy="7019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72759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" descr="Picture">
            <a:extLst>
              <a:ext uri="{FF2B5EF4-FFF2-40B4-BE49-F238E27FC236}">
                <a16:creationId xmlns:a16="http://schemas.microsoft.com/office/drawing/2014/main" id="{67546FFD-7DBE-4FA6-AD1C-94DD9870F606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print">
            <a:alphaModFix/>
          </a:blip>
          <a:stretch>
            <a:fillRect/>
          </a:stretch>
        </p:blipFill>
        <p:spPr>
          <a:xfrm>
            <a:off x="618877" y="642796"/>
            <a:ext cx="8122146" cy="5794218"/>
          </a:xfrm>
          <a:prstGeom prst="rect">
            <a:avLst/>
          </a:prstGeom>
          <a:effectLst/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DF4AEC1B-F3D5-4DD9-8474-995489A19A20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339" y="1447512"/>
            <a:ext cx="7497221" cy="4124901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3431059979" r:id="rId1"/>
    <p:sldLayoutId id="3431059980" r:id="rId2"/>
    <p:sldLayoutId id="3431059981" r:id="rId3"/>
    <p:sldLayoutId id="3431059982" r:id="rId4"/>
    <p:sldLayoutId id="3431059983" r:id="rId5"/>
    <p:sldLayoutId id="3431059986" r:id="rId6"/>
    <p:sldLayoutId id="2985634206" r:id="rId7"/>
    <p:sldLayoutId id="3431059984" r:id="rId8"/>
    <p:sldLayoutId id="3431059985" r:id="rId9"/>
  </p:sldLayoutIdLst>
  <p:txStyles>
    <p:titleStyle>
      <a:lvl1pPr algn="l" defTabSz="456268" rtl="0" eaLnBrk="1" latinLnBrk="0" hangingPunct="1">
        <a:lnSpc>
          <a:spcPct val="90000"/>
        </a:lnSpc>
        <a:spcBef>
          <a:spcPct val="0"/>
        </a:spcBef>
        <a:buNone/>
        <a:defRPr sz="219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4066" indent="-114066" algn="l" defTabSz="456268" rtl="0" eaLnBrk="1" latinLnBrk="0" hangingPunct="1">
        <a:lnSpc>
          <a:spcPct val="90000"/>
        </a:lnSpc>
        <a:spcBef>
          <a:spcPts val="499"/>
        </a:spcBef>
        <a:buFont typeface="Arial"/>
        <a:buChar char="•"/>
        <a:defRPr sz="1398" kern="1200">
          <a:solidFill>
            <a:schemeClr val="tx1"/>
          </a:solidFill>
          <a:latin typeface="+mn-lt"/>
          <a:ea typeface="+mn-ea"/>
          <a:cs typeface="+mn-cs"/>
        </a:defRPr>
      </a:lvl1pPr>
      <a:lvl2pPr marL="342200" indent="-114066" algn="l" defTabSz="456268" rtl="0" eaLnBrk="1" latinLnBrk="0" hangingPunct="1">
        <a:lnSpc>
          <a:spcPct val="90000"/>
        </a:lnSpc>
        <a:spcBef>
          <a:spcPts val="250"/>
        </a:spcBef>
        <a:buFont typeface="Arial"/>
        <a:buChar char="•"/>
        <a:defRPr sz="1199" kern="1200">
          <a:solidFill>
            <a:schemeClr val="tx1"/>
          </a:solidFill>
          <a:latin typeface="+mn-lt"/>
          <a:ea typeface="+mn-ea"/>
          <a:cs typeface="+mn-cs"/>
        </a:defRPr>
      </a:lvl2pPr>
      <a:lvl3pPr marL="570335" indent="-114066" algn="l" defTabSz="456268" rtl="0" eaLnBrk="1" latinLnBrk="0" hangingPunct="1">
        <a:lnSpc>
          <a:spcPct val="90000"/>
        </a:lnSpc>
        <a:spcBef>
          <a:spcPts val="250"/>
        </a:spcBef>
        <a:buFont typeface="Arial"/>
        <a:buChar char="•"/>
        <a:defRPr sz="998" kern="1200">
          <a:solidFill>
            <a:schemeClr val="tx1"/>
          </a:solidFill>
          <a:latin typeface="+mn-lt"/>
          <a:ea typeface="+mn-ea"/>
          <a:cs typeface="+mn-cs"/>
        </a:defRPr>
      </a:lvl3pPr>
      <a:lvl4pPr marL="798468" indent="-114066" algn="l" defTabSz="456268" rtl="0" eaLnBrk="1" latinLnBrk="0" hangingPunct="1">
        <a:lnSpc>
          <a:spcPct val="90000"/>
        </a:lnSpc>
        <a:spcBef>
          <a:spcPts val="250"/>
        </a:spcBef>
        <a:buFont typeface="Arial"/>
        <a:buChar char="•"/>
        <a:defRPr sz="898" kern="1200">
          <a:solidFill>
            <a:schemeClr val="tx1"/>
          </a:solidFill>
          <a:latin typeface="+mn-lt"/>
          <a:ea typeface="+mn-ea"/>
          <a:cs typeface="+mn-cs"/>
        </a:defRPr>
      </a:lvl4pPr>
      <a:lvl5pPr marL="1026602" indent="-114066" algn="l" defTabSz="456268" rtl="0" eaLnBrk="1" latinLnBrk="0" hangingPunct="1">
        <a:lnSpc>
          <a:spcPct val="90000"/>
        </a:lnSpc>
        <a:spcBef>
          <a:spcPts val="250"/>
        </a:spcBef>
        <a:buFont typeface="Arial"/>
        <a:buChar char="•"/>
        <a:defRPr sz="898" kern="1200">
          <a:solidFill>
            <a:schemeClr val="tx1"/>
          </a:solidFill>
          <a:latin typeface="+mn-lt"/>
          <a:ea typeface="+mn-ea"/>
          <a:cs typeface="+mn-cs"/>
        </a:defRPr>
      </a:lvl5pPr>
      <a:lvl6pPr marL="1254735" indent="-114066" algn="l" defTabSz="456268" rtl="0" eaLnBrk="1" latinLnBrk="0" hangingPunct="1">
        <a:lnSpc>
          <a:spcPct val="90000"/>
        </a:lnSpc>
        <a:spcBef>
          <a:spcPts val="250"/>
        </a:spcBef>
        <a:buFont typeface="Arial"/>
        <a:buChar char="•"/>
        <a:defRPr sz="898" kern="1200">
          <a:solidFill>
            <a:schemeClr val="tx1"/>
          </a:solidFill>
          <a:latin typeface="+mn-lt"/>
          <a:ea typeface="+mn-ea"/>
          <a:cs typeface="+mn-cs"/>
        </a:defRPr>
      </a:lvl6pPr>
      <a:lvl7pPr marL="1482868" indent="-114066" algn="l" defTabSz="456268" rtl="0" eaLnBrk="1" latinLnBrk="0" hangingPunct="1">
        <a:lnSpc>
          <a:spcPct val="90000"/>
        </a:lnSpc>
        <a:spcBef>
          <a:spcPts val="250"/>
        </a:spcBef>
        <a:buFont typeface="Arial"/>
        <a:buChar char="•"/>
        <a:defRPr sz="898" kern="1200">
          <a:solidFill>
            <a:schemeClr val="tx1"/>
          </a:solidFill>
          <a:latin typeface="+mn-lt"/>
          <a:ea typeface="+mn-ea"/>
          <a:cs typeface="+mn-cs"/>
        </a:defRPr>
      </a:lvl7pPr>
      <a:lvl8pPr marL="1711003" indent="-114066" algn="l" defTabSz="456268" rtl="0" eaLnBrk="1" latinLnBrk="0" hangingPunct="1">
        <a:lnSpc>
          <a:spcPct val="90000"/>
        </a:lnSpc>
        <a:spcBef>
          <a:spcPts val="250"/>
        </a:spcBef>
        <a:buFont typeface="Arial"/>
        <a:buChar char="•"/>
        <a:defRPr sz="898" kern="1200">
          <a:solidFill>
            <a:schemeClr val="tx1"/>
          </a:solidFill>
          <a:latin typeface="+mn-lt"/>
          <a:ea typeface="+mn-ea"/>
          <a:cs typeface="+mn-cs"/>
        </a:defRPr>
      </a:lvl8pPr>
      <a:lvl9pPr marL="1939136" indent="-114066" algn="l" defTabSz="456268" rtl="0" eaLnBrk="1" latinLnBrk="0" hangingPunct="1">
        <a:lnSpc>
          <a:spcPct val="90000"/>
        </a:lnSpc>
        <a:spcBef>
          <a:spcPts val="250"/>
        </a:spcBef>
        <a:buFont typeface="Arial"/>
        <a:buChar char="•"/>
        <a:defRPr sz="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456268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1pPr>
      <a:lvl2pPr marL="228134" algn="l" defTabSz="456268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2pPr>
      <a:lvl3pPr marL="456268" algn="l" defTabSz="456268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3pPr>
      <a:lvl4pPr marL="684401" algn="l" defTabSz="456268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4pPr>
      <a:lvl5pPr marL="912535" algn="l" defTabSz="456268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5pPr>
      <a:lvl6pPr marL="1140668" algn="l" defTabSz="456268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6pPr>
      <a:lvl7pPr marL="1368803" algn="l" defTabSz="456268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7pPr>
      <a:lvl8pPr marL="1596936" algn="l" defTabSz="456268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8pPr>
      <a:lvl9pPr marL="1825069" algn="l" defTabSz="456268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1505B2E3-B7B9-4EBA-885E-13DC9782D68F}"/>
              </a:ext>
            </a:extLst>
          </p:cNvPr>
          <p:cNvSpPr txBox="1"/>
          <p:nvPr/>
        </p:nvSpPr>
        <p:spPr>
          <a:xfrm>
            <a:off x="908726" y="3373680"/>
            <a:ext cx="75424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中国地质大学（北京）</a:t>
            </a:r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使用模板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CF0FED0D-7989-4B26-B3C7-9C52A958AE75}"/>
              </a:ext>
            </a:extLst>
          </p:cNvPr>
          <p:cNvSpPr/>
          <p:nvPr/>
        </p:nvSpPr>
        <p:spPr>
          <a:xfrm>
            <a:off x="2968914" y="4704076"/>
            <a:ext cx="3422073" cy="3512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汇报人：</a:t>
            </a:r>
            <a:r>
              <a:rPr lang="en-US" altLang="zh-CN" sz="1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             20XX</a:t>
            </a:r>
            <a:r>
              <a:rPr lang="zh-CN" altLang="en-US" sz="1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zh-CN" altLang="en-US" sz="1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1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zh-CN" altLang="en-US" sz="1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1FD1D8C4-C7D2-45E1-934B-86DD518F82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9415" y="1015521"/>
            <a:ext cx="2341071" cy="1811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1286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>
            <a:extLst>
              <a:ext uri="{FF2B5EF4-FFF2-40B4-BE49-F238E27FC236}">
                <a16:creationId xmlns:a16="http://schemas.microsoft.com/office/drawing/2014/main" id="{69A740C6-8546-4FC1-808E-8A1F9766D008}"/>
              </a:ext>
            </a:extLst>
          </p:cNvPr>
          <p:cNvSpPr txBox="1"/>
          <p:nvPr/>
        </p:nvSpPr>
        <p:spPr>
          <a:xfrm>
            <a:off x="4489756" y="2107735"/>
            <a:ext cx="2085827" cy="3686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796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r>
              <a:rPr lang="zh-CN" altLang="en-US" sz="1796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　年度工作概述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1B68BB97-081C-498C-8FC7-4B4F5E506C4B}"/>
              </a:ext>
            </a:extLst>
          </p:cNvPr>
          <p:cNvSpPr txBox="1"/>
          <p:nvPr/>
        </p:nvSpPr>
        <p:spPr>
          <a:xfrm>
            <a:off x="4489756" y="3049478"/>
            <a:ext cx="2085827" cy="3686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796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r>
              <a:rPr lang="zh-CN" altLang="en-US" sz="1796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　工作完成情况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66B337A1-E4DB-49D4-A7E3-A0A2895D9B81}"/>
              </a:ext>
            </a:extLst>
          </p:cNvPr>
          <p:cNvSpPr txBox="1"/>
          <p:nvPr/>
        </p:nvSpPr>
        <p:spPr>
          <a:xfrm>
            <a:off x="4489756" y="3991220"/>
            <a:ext cx="2085827" cy="3686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796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r>
              <a:rPr lang="zh-CN" altLang="en-US" sz="1796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　明年工作计划</a:t>
            </a:r>
          </a:p>
        </p:txBody>
      </p:sp>
    </p:spTree>
    <p:extLst>
      <p:ext uri="{BB962C8B-B14F-4D97-AF65-F5344CB8AC3E}">
        <p14:creationId xmlns:p14="http://schemas.microsoft.com/office/powerpoint/2010/main" val="21961911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2C91016B-1006-4232-B767-9F00F6930316}"/>
              </a:ext>
            </a:extLst>
          </p:cNvPr>
          <p:cNvSpPr txBox="1"/>
          <p:nvPr/>
        </p:nvSpPr>
        <p:spPr>
          <a:xfrm>
            <a:off x="1284722" y="2826661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52733ABC-EB0D-4FE8-A4FF-441C43AAAA0A}"/>
              </a:ext>
            </a:extLst>
          </p:cNvPr>
          <p:cNvSpPr txBox="1"/>
          <p:nvPr/>
        </p:nvSpPr>
        <p:spPr>
          <a:xfrm>
            <a:off x="4440229" y="2376314"/>
            <a:ext cx="3560590" cy="7680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391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</a:p>
        </p:txBody>
      </p: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C01A6B02-4B2C-4CE4-A6A8-5543AC2B7F5A}"/>
              </a:ext>
            </a:extLst>
          </p:cNvPr>
          <p:cNvGrpSpPr/>
          <p:nvPr/>
        </p:nvGrpSpPr>
        <p:grpSpPr>
          <a:xfrm>
            <a:off x="4576659" y="3220584"/>
            <a:ext cx="1660414" cy="307777"/>
            <a:chOff x="6220524" y="3293954"/>
            <a:chExt cx="1660414" cy="307777"/>
          </a:xfrm>
        </p:grpSpPr>
        <p:pic>
          <p:nvPicPr>
            <p:cNvPr id="21" name="Picture" descr="Picture">
              <a:extLst>
                <a:ext uri="{FF2B5EF4-FFF2-40B4-BE49-F238E27FC236}">
                  <a16:creationId xmlns:a16="http://schemas.microsoft.com/office/drawing/2014/main" id="{263D67BA-EB4B-414A-9B8E-50DFB7C7AB3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alphaModFix/>
            </a:blip>
            <a:stretch>
              <a:fillRect/>
            </a:stretch>
          </p:blipFill>
          <p:spPr>
            <a:xfrm>
              <a:off x="6220524" y="3344602"/>
              <a:ext cx="197369" cy="180921"/>
            </a:xfrm>
            <a:prstGeom prst="rect">
              <a:avLst/>
            </a:prstGeom>
          </p:spPr>
        </p:pic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id="{4DCEBB17-B791-466E-A94A-E65601BD69DA}"/>
                </a:ext>
              </a:extLst>
            </p:cNvPr>
            <p:cNvSpPr txBox="1"/>
            <p:nvPr/>
          </p:nvSpPr>
          <p:spPr>
            <a:xfrm>
              <a:off x="6439518" y="3293954"/>
              <a:ext cx="144142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添加副标题文字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id="{667DA06C-7256-4B5D-9451-CD279AF48175}"/>
              </a:ext>
            </a:extLst>
          </p:cNvPr>
          <p:cNvGrpSpPr/>
          <p:nvPr/>
        </p:nvGrpSpPr>
        <p:grpSpPr>
          <a:xfrm>
            <a:off x="4576659" y="3680761"/>
            <a:ext cx="1660414" cy="307777"/>
            <a:chOff x="6220524" y="3293954"/>
            <a:chExt cx="1660414" cy="307777"/>
          </a:xfrm>
        </p:grpSpPr>
        <p:pic>
          <p:nvPicPr>
            <p:cNvPr id="24" name="Picture" descr="Picture">
              <a:extLst>
                <a:ext uri="{FF2B5EF4-FFF2-40B4-BE49-F238E27FC236}">
                  <a16:creationId xmlns:a16="http://schemas.microsoft.com/office/drawing/2014/main" id="{ED94489B-2D7F-4409-BA55-5697142477B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alphaModFix/>
            </a:blip>
            <a:stretch>
              <a:fillRect/>
            </a:stretch>
          </p:blipFill>
          <p:spPr>
            <a:xfrm>
              <a:off x="6220524" y="3344602"/>
              <a:ext cx="197369" cy="180921"/>
            </a:xfrm>
            <a:prstGeom prst="rect">
              <a:avLst/>
            </a:prstGeom>
          </p:spPr>
        </p:pic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id="{C6441FCD-9CCE-4F70-91E3-B25D25FACA66}"/>
                </a:ext>
              </a:extLst>
            </p:cNvPr>
            <p:cNvSpPr txBox="1"/>
            <p:nvPr/>
          </p:nvSpPr>
          <p:spPr>
            <a:xfrm>
              <a:off x="6439518" y="3293954"/>
              <a:ext cx="144142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添加副标题文字</a:t>
              </a:r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id="{59F84625-A670-49A3-94C9-CF79B7F886DE}"/>
              </a:ext>
            </a:extLst>
          </p:cNvPr>
          <p:cNvGrpSpPr/>
          <p:nvPr/>
        </p:nvGrpSpPr>
        <p:grpSpPr>
          <a:xfrm>
            <a:off x="4576659" y="4140938"/>
            <a:ext cx="1660414" cy="307777"/>
            <a:chOff x="6220524" y="3293954"/>
            <a:chExt cx="1660414" cy="307777"/>
          </a:xfrm>
        </p:grpSpPr>
        <p:pic>
          <p:nvPicPr>
            <p:cNvPr id="33" name="Picture" descr="Picture">
              <a:extLst>
                <a:ext uri="{FF2B5EF4-FFF2-40B4-BE49-F238E27FC236}">
                  <a16:creationId xmlns:a16="http://schemas.microsoft.com/office/drawing/2014/main" id="{F04631FE-728B-4F4B-9AF6-CC6E9F1ED8A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alphaModFix/>
            </a:blip>
            <a:stretch>
              <a:fillRect/>
            </a:stretch>
          </p:blipFill>
          <p:spPr>
            <a:xfrm>
              <a:off x="6220524" y="3344602"/>
              <a:ext cx="197369" cy="180921"/>
            </a:xfrm>
            <a:prstGeom prst="rect">
              <a:avLst/>
            </a:prstGeom>
          </p:spPr>
        </p:pic>
        <p:sp>
          <p:nvSpPr>
            <p:cNvPr id="34" name="文本框 33">
              <a:extLst>
                <a:ext uri="{FF2B5EF4-FFF2-40B4-BE49-F238E27FC236}">
                  <a16:creationId xmlns:a16="http://schemas.microsoft.com/office/drawing/2014/main" id="{07C7AC1E-B5C4-4FEB-8DD4-02C595A1DB73}"/>
                </a:ext>
              </a:extLst>
            </p:cNvPr>
            <p:cNvSpPr txBox="1"/>
            <p:nvPr/>
          </p:nvSpPr>
          <p:spPr>
            <a:xfrm>
              <a:off x="6439518" y="3293954"/>
              <a:ext cx="144142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添加副标题文字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>
            <a:extLst>
              <a:ext uri="{FF2B5EF4-FFF2-40B4-BE49-F238E27FC236}">
                <a16:creationId xmlns:a16="http://schemas.microsoft.com/office/drawing/2014/main" id="{D6FB04B5-615E-410B-B995-F9B1213AB07D}"/>
              </a:ext>
            </a:extLst>
          </p:cNvPr>
          <p:cNvSpPr txBox="1"/>
          <p:nvPr/>
        </p:nvSpPr>
        <p:spPr>
          <a:xfrm>
            <a:off x="1188373" y="416790"/>
            <a:ext cx="1877437" cy="4302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96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696DF7C1-6F05-4A38-B72E-494BBEBFAFA8}"/>
              </a:ext>
            </a:extLst>
          </p:cNvPr>
          <p:cNvGrpSpPr/>
          <p:nvPr/>
        </p:nvGrpSpPr>
        <p:grpSpPr>
          <a:xfrm>
            <a:off x="3744118" y="2764585"/>
            <a:ext cx="618421" cy="618421"/>
            <a:chOff x="3400087" y="3023500"/>
            <a:chExt cx="618421" cy="618421"/>
          </a:xfrm>
        </p:grpSpPr>
        <p:pic>
          <p:nvPicPr>
            <p:cNvPr id="13" name="Picture" descr="Picture">
              <a:extLst>
                <a:ext uri="{FF2B5EF4-FFF2-40B4-BE49-F238E27FC236}">
                  <a16:creationId xmlns:a16="http://schemas.microsoft.com/office/drawing/2014/main" id="{02592A8E-576E-4C33-B649-117054C1A88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alphaModFix/>
            </a:blip>
            <a:stretch>
              <a:fillRect/>
            </a:stretch>
          </p:blipFill>
          <p:spPr>
            <a:xfrm>
              <a:off x="3400087" y="3023500"/>
              <a:ext cx="618421" cy="618421"/>
            </a:xfrm>
            <a:prstGeom prst="rect">
              <a:avLst/>
            </a:prstGeom>
          </p:spPr>
        </p:pic>
        <p:pic>
          <p:nvPicPr>
            <p:cNvPr id="17" name="Picture" descr="Picture">
              <a:extLst>
                <a:ext uri="{FF2B5EF4-FFF2-40B4-BE49-F238E27FC236}">
                  <a16:creationId xmlns:a16="http://schemas.microsoft.com/office/drawing/2014/main" id="{72CA2454-4DCB-46EB-83EA-83C6F787957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alphaModFix/>
            </a:blip>
            <a:stretch>
              <a:fillRect/>
            </a:stretch>
          </p:blipFill>
          <p:spPr>
            <a:xfrm>
              <a:off x="3540875" y="3184317"/>
              <a:ext cx="336844" cy="296787"/>
            </a:xfrm>
            <a:prstGeom prst="rect">
              <a:avLst/>
            </a:prstGeom>
          </p:spPr>
        </p:pic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6E94943B-7377-4757-AEF8-3DBEE45511ED}"/>
              </a:ext>
            </a:extLst>
          </p:cNvPr>
          <p:cNvGrpSpPr/>
          <p:nvPr/>
        </p:nvGrpSpPr>
        <p:grpSpPr>
          <a:xfrm>
            <a:off x="3744117" y="3811611"/>
            <a:ext cx="618421" cy="618421"/>
            <a:chOff x="7690960" y="3045472"/>
            <a:chExt cx="618421" cy="618421"/>
          </a:xfrm>
        </p:grpSpPr>
        <p:pic>
          <p:nvPicPr>
            <p:cNvPr id="19" name="Picture" descr="Picture">
              <a:extLst>
                <a:ext uri="{FF2B5EF4-FFF2-40B4-BE49-F238E27FC236}">
                  <a16:creationId xmlns:a16="http://schemas.microsoft.com/office/drawing/2014/main" id="{D44A4406-CFFA-4717-B3A7-2DD77D475AF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alphaModFix/>
            </a:blip>
            <a:stretch>
              <a:fillRect/>
            </a:stretch>
          </p:blipFill>
          <p:spPr>
            <a:xfrm>
              <a:off x="7690960" y="3045472"/>
              <a:ext cx="618421" cy="618421"/>
            </a:xfrm>
            <a:prstGeom prst="rect">
              <a:avLst/>
            </a:prstGeom>
          </p:spPr>
        </p:pic>
        <p:pic>
          <p:nvPicPr>
            <p:cNvPr id="20" name="Picture" descr="Picture">
              <a:extLst>
                <a:ext uri="{FF2B5EF4-FFF2-40B4-BE49-F238E27FC236}">
                  <a16:creationId xmlns:a16="http://schemas.microsoft.com/office/drawing/2014/main" id="{E221290B-4E7A-4B0F-8B1E-EF53556FF1D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alphaModFix/>
            </a:blip>
            <a:stretch>
              <a:fillRect/>
            </a:stretch>
          </p:blipFill>
          <p:spPr>
            <a:xfrm>
              <a:off x="7839228" y="3169692"/>
              <a:ext cx="345933" cy="345933"/>
            </a:xfrm>
            <a:prstGeom prst="rect">
              <a:avLst/>
            </a:prstGeom>
          </p:spPr>
        </p:pic>
      </p:grpSp>
      <p:sp>
        <p:nvSpPr>
          <p:cNvPr id="21" name="文本框 20">
            <a:extLst>
              <a:ext uri="{FF2B5EF4-FFF2-40B4-BE49-F238E27FC236}">
                <a16:creationId xmlns:a16="http://schemas.microsoft.com/office/drawing/2014/main" id="{2B098C2E-1FB7-4D94-9C59-757FF3402A58}"/>
              </a:ext>
            </a:extLst>
          </p:cNvPr>
          <p:cNvSpPr txBox="1"/>
          <p:nvPr/>
        </p:nvSpPr>
        <p:spPr>
          <a:xfrm>
            <a:off x="769545" y="2096942"/>
            <a:ext cx="24881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 度 工 作 概 述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A1C74835-B65F-4C92-A866-E16A84656493}"/>
              </a:ext>
            </a:extLst>
          </p:cNvPr>
          <p:cNvSpPr txBox="1"/>
          <p:nvPr/>
        </p:nvSpPr>
        <p:spPr>
          <a:xfrm>
            <a:off x="4362539" y="2778711"/>
            <a:ext cx="36728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您可以在此处修改文字编辑字体和颜色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此处字号建议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18-24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F9A67942-4A36-4614-99C7-632A0EB483AF}"/>
              </a:ext>
            </a:extLst>
          </p:cNvPr>
          <p:cNvSpPr txBox="1"/>
          <p:nvPr/>
        </p:nvSpPr>
        <p:spPr>
          <a:xfrm>
            <a:off x="4362538" y="3809299"/>
            <a:ext cx="36728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您可以在此处修改文字编辑字体和颜色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此处字号建议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18-24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" descr="Picture">
            <a:extLst>
              <a:ext uri="{FF2B5EF4-FFF2-40B4-BE49-F238E27FC236}">
                <a16:creationId xmlns:a16="http://schemas.microsoft.com/office/drawing/2014/main" id="{5220CA52-4494-443A-B412-212F65DD090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/>
          </a:blip>
          <a:stretch>
            <a:fillRect/>
          </a:stretch>
        </p:blipFill>
        <p:spPr>
          <a:xfrm>
            <a:off x="5316429" y="1859639"/>
            <a:ext cx="1044142" cy="1044142"/>
          </a:xfrm>
          <a:prstGeom prst="rect">
            <a:avLst/>
          </a:prstGeom>
        </p:spPr>
      </p:pic>
      <p:pic>
        <p:nvPicPr>
          <p:cNvPr id="16" name="Picture" descr="Picture">
            <a:extLst>
              <a:ext uri="{FF2B5EF4-FFF2-40B4-BE49-F238E27FC236}">
                <a16:creationId xmlns:a16="http://schemas.microsoft.com/office/drawing/2014/main" id="{83135DFF-429A-40F6-A347-7D524EDC346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/>
          </a:blip>
          <a:stretch>
            <a:fillRect/>
          </a:stretch>
        </p:blipFill>
        <p:spPr>
          <a:xfrm>
            <a:off x="5365360" y="3630620"/>
            <a:ext cx="1044142" cy="1044142"/>
          </a:xfrm>
          <a:prstGeom prst="rect">
            <a:avLst/>
          </a:prstGeom>
        </p:spPr>
      </p:pic>
      <p:pic>
        <p:nvPicPr>
          <p:cNvPr id="17" name="Picture" descr="Picture">
            <a:extLst>
              <a:ext uri="{FF2B5EF4-FFF2-40B4-BE49-F238E27FC236}">
                <a16:creationId xmlns:a16="http://schemas.microsoft.com/office/drawing/2014/main" id="{012F9606-250D-4BEA-9D68-3C6895B79B7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alphaModFix/>
          </a:blip>
          <a:stretch>
            <a:fillRect/>
          </a:stretch>
        </p:blipFill>
        <p:spPr>
          <a:xfrm>
            <a:off x="5599693" y="2142902"/>
            <a:ext cx="477616" cy="477616"/>
          </a:xfrm>
          <a:prstGeom prst="rect">
            <a:avLst/>
          </a:prstGeom>
        </p:spPr>
      </p:pic>
      <p:pic>
        <p:nvPicPr>
          <p:cNvPr id="18" name="Picture" descr="Picture">
            <a:extLst>
              <a:ext uri="{FF2B5EF4-FFF2-40B4-BE49-F238E27FC236}">
                <a16:creationId xmlns:a16="http://schemas.microsoft.com/office/drawing/2014/main" id="{2179B3AB-0F48-457E-A88F-0536B1B357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alphaModFix/>
          </a:blip>
          <a:stretch>
            <a:fillRect/>
          </a:stretch>
        </p:blipFill>
        <p:spPr>
          <a:xfrm>
            <a:off x="5651891" y="3929112"/>
            <a:ext cx="471081" cy="447159"/>
          </a:xfrm>
          <a:prstGeom prst="rect">
            <a:avLst/>
          </a:prstGeom>
        </p:spPr>
      </p:pic>
      <p:sp>
        <p:nvSpPr>
          <p:cNvPr id="19" name="文本框 18">
            <a:extLst>
              <a:ext uri="{FF2B5EF4-FFF2-40B4-BE49-F238E27FC236}">
                <a16:creationId xmlns:a16="http://schemas.microsoft.com/office/drawing/2014/main" id="{7F8F7443-52DF-48B5-9FD6-6458722720BF}"/>
              </a:ext>
            </a:extLst>
          </p:cNvPr>
          <p:cNvSpPr txBox="1"/>
          <p:nvPr/>
        </p:nvSpPr>
        <p:spPr>
          <a:xfrm>
            <a:off x="3171953" y="1758229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4D2089F4-6C91-4BB7-A030-9F4E031C120F}"/>
              </a:ext>
            </a:extLst>
          </p:cNvPr>
          <p:cNvSpPr txBox="1"/>
          <p:nvPr/>
        </p:nvSpPr>
        <p:spPr>
          <a:xfrm>
            <a:off x="1966494" y="2219894"/>
            <a:ext cx="32367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您可以在此处修改文字编辑字体和颜色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此处字号建议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18-24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FBE422C5-1195-43A8-B6A2-5022B4CA1855}"/>
              </a:ext>
            </a:extLst>
          </p:cNvPr>
          <p:cNvSpPr txBox="1"/>
          <p:nvPr/>
        </p:nvSpPr>
        <p:spPr>
          <a:xfrm>
            <a:off x="3190770" y="3689877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00EC2331-E905-4985-904F-AD6717ED0163}"/>
              </a:ext>
            </a:extLst>
          </p:cNvPr>
          <p:cNvSpPr txBox="1"/>
          <p:nvPr/>
        </p:nvSpPr>
        <p:spPr>
          <a:xfrm>
            <a:off x="1985311" y="4151542"/>
            <a:ext cx="32367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您可以在此处修改文字编辑字体和颜色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此处字号建议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18-24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68BA8D20-4EBE-45D7-8B34-BAD65999284C}"/>
              </a:ext>
            </a:extLst>
          </p:cNvPr>
          <p:cNvSpPr txBox="1"/>
          <p:nvPr/>
        </p:nvSpPr>
        <p:spPr>
          <a:xfrm>
            <a:off x="1188373" y="416790"/>
            <a:ext cx="1877437" cy="4302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96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</a:p>
        </p:txBody>
      </p:sp>
    </p:spTree>
    <p:extLst>
      <p:ext uri="{BB962C8B-B14F-4D97-AF65-F5344CB8AC3E}">
        <p14:creationId xmlns:p14="http://schemas.microsoft.com/office/powerpoint/2010/main" val="16851584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>
            <a:extLst>
              <a:ext uri="{FF2B5EF4-FFF2-40B4-BE49-F238E27FC236}">
                <a16:creationId xmlns:a16="http://schemas.microsoft.com/office/drawing/2014/main" id="{8C54B4DE-8B3C-4BE1-BF80-DD2ACEA2DFC7}"/>
              </a:ext>
            </a:extLst>
          </p:cNvPr>
          <p:cNvSpPr txBox="1"/>
          <p:nvPr/>
        </p:nvSpPr>
        <p:spPr>
          <a:xfrm>
            <a:off x="1188373" y="416790"/>
            <a:ext cx="1877437" cy="4302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96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8" name="六边形 7">
            <a:extLst>
              <a:ext uri="{FF2B5EF4-FFF2-40B4-BE49-F238E27FC236}">
                <a16:creationId xmlns:a16="http://schemas.microsoft.com/office/drawing/2014/main" id="{CF2C220A-7CB4-4E51-B09F-037F4E4E5008}"/>
              </a:ext>
            </a:extLst>
          </p:cNvPr>
          <p:cNvSpPr/>
          <p:nvPr/>
        </p:nvSpPr>
        <p:spPr>
          <a:xfrm>
            <a:off x="1188373" y="2194220"/>
            <a:ext cx="6986164" cy="1063112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>
            <a:gradFill>
              <a:gsLst>
                <a:gs pos="0">
                  <a:schemeClr val="bg1">
                    <a:lumMod val="71000"/>
                    <a:lumOff val="29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Freeform 5">
            <a:extLst>
              <a:ext uri="{FF2B5EF4-FFF2-40B4-BE49-F238E27FC236}">
                <a16:creationId xmlns:a16="http://schemas.microsoft.com/office/drawing/2014/main" id="{51E46727-DAAA-41C1-BD22-D78DFADB5459}"/>
              </a:ext>
            </a:extLst>
          </p:cNvPr>
          <p:cNvSpPr>
            <a:spLocks/>
          </p:cNvSpPr>
          <p:nvPr/>
        </p:nvSpPr>
        <p:spPr bwMode="auto">
          <a:xfrm>
            <a:off x="1440489" y="2106699"/>
            <a:ext cx="1350224" cy="1196692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7000"/>
                </a:schemeClr>
              </a:gs>
              <a:gs pos="100000">
                <a:schemeClr val="bg1">
                  <a:lumMod val="85000"/>
                </a:schemeClr>
              </a:gs>
            </a:gsLst>
            <a:lin ang="2700000" scaled="1"/>
            <a:tileRect/>
          </a:gradFill>
          <a:ln w="19050">
            <a:gradFill flip="none" rotWithShape="1"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2700000" scaled="1"/>
              <a:tileRect/>
            </a:gradFill>
          </a:ln>
          <a:effectLst>
            <a:outerShdw blurRad="127000" dist="508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6429" tIns="48214" rIns="96429" bIns="48214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" name="Freeform 5">
            <a:extLst>
              <a:ext uri="{FF2B5EF4-FFF2-40B4-BE49-F238E27FC236}">
                <a16:creationId xmlns:a16="http://schemas.microsoft.com/office/drawing/2014/main" id="{A3F827CA-A65B-4C70-8913-16B87AB701A3}"/>
              </a:ext>
            </a:extLst>
          </p:cNvPr>
          <p:cNvSpPr>
            <a:spLocks/>
          </p:cNvSpPr>
          <p:nvPr/>
        </p:nvSpPr>
        <p:spPr bwMode="auto">
          <a:xfrm>
            <a:off x="1623618" y="2269004"/>
            <a:ext cx="983966" cy="872081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rgbClr val="083F57"/>
          </a:solidFill>
          <a:ln w="15875">
            <a:gradFill flip="none" rotWithShape="1">
              <a:gsLst>
                <a:gs pos="0">
                  <a:schemeClr val="bg1">
                    <a:lumMod val="6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50800" dist="25400" dir="13500000">
              <a:prstClr val="black">
                <a:alpha val="50000"/>
              </a:prstClr>
            </a:innerShdw>
          </a:effectLst>
        </p:spPr>
        <p:txBody>
          <a:bodyPr vert="horz" wrap="square" lIns="96429" tIns="48214" rIns="96429" bIns="48214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" name="文本框 37">
            <a:extLst>
              <a:ext uri="{FF2B5EF4-FFF2-40B4-BE49-F238E27FC236}">
                <a16:creationId xmlns:a16="http://schemas.microsoft.com/office/drawing/2014/main" id="{29D949E7-64ED-46DE-8EB9-7091CE7F00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33946" y="2370907"/>
            <a:ext cx="963309" cy="683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8540" tIns="64270" rIns="128540" bIns="64270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1800" b="1" dirty="0">
                <a:solidFill>
                  <a:schemeClr val="bg1"/>
                </a:solidFill>
                <a:ea typeface="Segoe UI Emoji" panose="020B0502040204020203" pitchFamily="34" charset="0"/>
              </a:rPr>
              <a:t>YOUR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1800" b="1" dirty="0">
                <a:solidFill>
                  <a:schemeClr val="bg1"/>
                </a:solidFill>
                <a:ea typeface="Segoe UI Emoji" panose="020B0502040204020203" pitchFamily="34" charset="0"/>
              </a:rPr>
              <a:t>TITLE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13" name="文本1">
            <a:extLst>
              <a:ext uri="{FF2B5EF4-FFF2-40B4-BE49-F238E27FC236}">
                <a16:creationId xmlns:a16="http://schemas.microsoft.com/office/drawing/2014/main" id="{9024BFA3-AB0F-4472-8575-407BDBA7BADB}"/>
              </a:ext>
            </a:extLst>
          </p:cNvPr>
          <p:cNvSpPr>
            <a:spLocks noChangeArrowheads="1"/>
          </p:cNvSpPr>
          <p:nvPr/>
        </p:nvSpPr>
        <p:spPr bwMode="gray">
          <a:xfrm>
            <a:off x="3155043" y="2363168"/>
            <a:ext cx="4312938" cy="760585"/>
          </a:xfrm>
          <a:prstGeom prst="roundRect">
            <a:avLst>
              <a:gd name="adj" fmla="val 0"/>
            </a:avLst>
          </a:prstGeom>
          <a:noFill/>
          <a:ln w="28575" cap="flat" cmpd="sng" algn="ctr">
            <a:noFill/>
            <a:prstDash val="solid"/>
          </a:ln>
          <a:effectLst/>
        </p:spPr>
        <p:txBody>
          <a:bodyPr lIns="96417" tIns="48209" rIns="96417" bIns="4820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您可以在此处修改文字编辑字体和颜色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此处字号建议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18-24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</a:p>
        </p:txBody>
      </p:sp>
      <p:sp>
        <p:nvSpPr>
          <p:cNvPr id="15" name="六边形 14">
            <a:extLst>
              <a:ext uri="{FF2B5EF4-FFF2-40B4-BE49-F238E27FC236}">
                <a16:creationId xmlns:a16="http://schemas.microsoft.com/office/drawing/2014/main" id="{6814F14A-238F-4F20-83F1-08324C7B6D7A}"/>
              </a:ext>
            </a:extLst>
          </p:cNvPr>
          <p:cNvSpPr/>
          <p:nvPr/>
        </p:nvSpPr>
        <p:spPr>
          <a:xfrm>
            <a:off x="1188373" y="3561314"/>
            <a:ext cx="6986164" cy="1063112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>
            <a:gradFill>
              <a:gsLst>
                <a:gs pos="0">
                  <a:schemeClr val="bg1">
                    <a:lumMod val="71000"/>
                    <a:lumOff val="29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Freeform 5">
            <a:extLst>
              <a:ext uri="{FF2B5EF4-FFF2-40B4-BE49-F238E27FC236}">
                <a16:creationId xmlns:a16="http://schemas.microsoft.com/office/drawing/2014/main" id="{C2BC50EB-1849-4B62-AE67-FAC1904B1EC5}"/>
              </a:ext>
            </a:extLst>
          </p:cNvPr>
          <p:cNvSpPr>
            <a:spLocks/>
          </p:cNvSpPr>
          <p:nvPr/>
        </p:nvSpPr>
        <p:spPr bwMode="auto">
          <a:xfrm>
            <a:off x="1440489" y="3473794"/>
            <a:ext cx="1350224" cy="1196692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7000"/>
                </a:schemeClr>
              </a:gs>
              <a:gs pos="100000">
                <a:schemeClr val="bg1">
                  <a:lumMod val="85000"/>
                </a:schemeClr>
              </a:gs>
            </a:gsLst>
            <a:lin ang="2700000" scaled="1"/>
            <a:tileRect/>
          </a:gradFill>
          <a:ln w="19050">
            <a:gradFill flip="none" rotWithShape="1"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2700000" scaled="1"/>
              <a:tileRect/>
            </a:gradFill>
          </a:ln>
          <a:effectLst>
            <a:outerShdw blurRad="127000" dist="508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6429" tIns="48214" rIns="96429" bIns="48214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8" name="Freeform 5">
            <a:extLst>
              <a:ext uri="{FF2B5EF4-FFF2-40B4-BE49-F238E27FC236}">
                <a16:creationId xmlns:a16="http://schemas.microsoft.com/office/drawing/2014/main" id="{B633FBCF-B810-4D7C-9815-C5A436DEAEB2}"/>
              </a:ext>
            </a:extLst>
          </p:cNvPr>
          <p:cNvSpPr>
            <a:spLocks/>
          </p:cNvSpPr>
          <p:nvPr/>
        </p:nvSpPr>
        <p:spPr bwMode="auto">
          <a:xfrm>
            <a:off x="1623618" y="3636099"/>
            <a:ext cx="983966" cy="872081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rgbClr val="083F57"/>
          </a:solidFill>
          <a:ln w="15875">
            <a:gradFill flip="none" rotWithShape="1">
              <a:gsLst>
                <a:gs pos="0">
                  <a:schemeClr val="bg1">
                    <a:lumMod val="6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50800" dist="25400" dir="13500000">
              <a:prstClr val="black">
                <a:alpha val="50000"/>
              </a:prstClr>
            </a:innerShdw>
          </a:effectLst>
        </p:spPr>
        <p:txBody>
          <a:bodyPr vert="horz" wrap="square" lIns="96429" tIns="48214" rIns="96429" bIns="48214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9" name="文本框 37">
            <a:extLst>
              <a:ext uri="{FF2B5EF4-FFF2-40B4-BE49-F238E27FC236}">
                <a16:creationId xmlns:a16="http://schemas.microsoft.com/office/drawing/2014/main" id="{F07720FC-656E-41B9-A6A8-8C8DE3A27E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87133" y="3747597"/>
            <a:ext cx="856934" cy="6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8540" tIns="64270" rIns="128540" bIns="64270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1600" b="1" dirty="0">
                <a:solidFill>
                  <a:schemeClr val="bg1"/>
                </a:solidFill>
                <a:ea typeface="Segoe UI Emoji" panose="020B0502040204020203" pitchFamily="34" charset="0"/>
              </a:rPr>
              <a:t>YOUR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1600" b="1" dirty="0">
                <a:solidFill>
                  <a:schemeClr val="bg1"/>
                </a:solidFill>
                <a:ea typeface="Segoe UI Emoji" panose="020B0502040204020203" pitchFamily="34" charset="0"/>
              </a:rPr>
              <a:t>TITLE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20" name="文本1">
            <a:extLst>
              <a:ext uri="{FF2B5EF4-FFF2-40B4-BE49-F238E27FC236}">
                <a16:creationId xmlns:a16="http://schemas.microsoft.com/office/drawing/2014/main" id="{BC6240E4-2FFA-4ADE-962B-CB2BCA0EACC7}"/>
              </a:ext>
            </a:extLst>
          </p:cNvPr>
          <p:cNvSpPr>
            <a:spLocks noChangeArrowheads="1"/>
          </p:cNvSpPr>
          <p:nvPr/>
        </p:nvSpPr>
        <p:spPr bwMode="gray">
          <a:xfrm>
            <a:off x="3155043" y="3730263"/>
            <a:ext cx="4312938" cy="760585"/>
          </a:xfrm>
          <a:prstGeom prst="roundRect">
            <a:avLst>
              <a:gd name="adj" fmla="val 0"/>
            </a:avLst>
          </a:prstGeom>
          <a:noFill/>
          <a:ln w="28575" cap="flat" cmpd="sng" algn="ctr">
            <a:noFill/>
            <a:prstDash val="solid"/>
          </a:ln>
          <a:effectLst/>
        </p:spPr>
        <p:txBody>
          <a:bodyPr lIns="96417" tIns="48209" rIns="96417" bIns="4820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您可以在此处修改文字编辑字体和颜色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此处字号建议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18-24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</a:p>
        </p:txBody>
      </p:sp>
    </p:spTree>
    <p:extLst>
      <p:ext uri="{BB962C8B-B14F-4D97-AF65-F5344CB8AC3E}">
        <p14:creationId xmlns:p14="http://schemas.microsoft.com/office/powerpoint/2010/main" val="2493068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/>
      <p:bldP spid="13" grpId="0"/>
      <p:bldP spid="15" grpId="0" animBg="1"/>
      <p:bldP spid="19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>
            <a:extLst>
              <a:ext uri="{FF2B5EF4-FFF2-40B4-BE49-F238E27FC236}">
                <a16:creationId xmlns:a16="http://schemas.microsoft.com/office/drawing/2014/main" id="{A653F2A8-3FFA-45CA-AB81-D625F16C443F}"/>
              </a:ext>
            </a:extLst>
          </p:cNvPr>
          <p:cNvSpPr/>
          <p:nvPr/>
        </p:nvSpPr>
        <p:spPr>
          <a:xfrm>
            <a:off x="2968914" y="4704076"/>
            <a:ext cx="3422073" cy="3512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汇报人：</a:t>
            </a:r>
            <a:r>
              <a:rPr lang="en-US" altLang="zh-CN" sz="1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             20XX</a:t>
            </a:r>
            <a:r>
              <a:rPr lang="zh-CN" altLang="en-US" sz="1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zh-CN" altLang="en-US" sz="1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1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zh-CN" altLang="en-US" sz="1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8D1FEADF-8BAB-4EF3-94D1-7638EF52E525}"/>
              </a:ext>
            </a:extLst>
          </p:cNvPr>
          <p:cNvSpPr txBox="1"/>
          <p:nvPr/>
        </p:nvSpPr>
        <p:spPr>
          <a:xfrm>
            <a:off x="1" y="3373680"/>
            <a:ext cx="9359900" cy="7066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992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敬请批评指正！</a:t>
            </a:r>
          </a:p>
        </p:txBody>
      </p:sp>
    </p:spTree>
    <p:extLst>
      <p:ext uri="{BB962C8B-B14F-4D97-AF65-F5344CB8AC3E}">
        <p14:creationId xmlns:p14="http://schemas.microsoft.com/office/powerpoint/2010/main" val="28095488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 algn="l">
          <a:defRPr sz="1600" dirty="0"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</TotalTime>
  <Words>175</Words>
  <Application>Microsoft Office PowerPoint</Application>
  <PresentationFormat>自定义</PresentationFormat>
  <Paragraphs>35</Paragraphs>
  <Slides>7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2" baseType="lpstr">
      <vt:lpstr>等线</vt:lpstr>
      <vt:lpstr>微软雅黑</vt:lpstr>
      <vt:lpstr>Arial</vt:lpstr>
      <vt:lpstr>Calibri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cp:lastModifiedBy>HP</cp:lastModifiedBy>
  <cp:revision>97</cp:revision>
  <dcterms:modified xsi:type="dcterms:W3CDTF">2020-04-16T03:00:22Z</dcterms:modified>
</cp:coreProperties>
</file>