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9"/>
  </p:notesMasterIdLst>
  <p:sldIdLst>
    <p:sldId id="893" r:id="rId2"/>
    <p:sldId id="894" r:id="rId3"/>
    <p:sldId id="888" r:id="rId4"/>
    <p:sldId id="890" r:id="rId5"/>
    <p:sldId id="891" r:id="rId6"/>
    <p:sldId id="892" r:id="rId7"/>
    <p:sldId id="895" r:id="rId8"/>
  </p:sldIdLst>
  <p:sldSz cx="9144000" cy="6858000" type="screen4x3"/>
  <p:notesSz cx="6669088" cy="9926638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9" userDrawn="1">
          <p15:clr>
            <a:srgbClr val="A4A3A4"/>
          </p15:clr>
        </p15:guide>
        <p15:guide id="2" pos="295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陈 刚" initials="陈" lastIdx="1" clrIdx="0">
    <p:extLst>
      <p:ext uri="{19B8F6BF-5375-455C-9EA6-DF929625EA0E}">
        <p15:presenceInfo xmlns:p15="http://schemas.microsoft.com/office/powerpoint/2012/main" userId="442b3c2b8a10076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4B97"/>
    <a:srgbClr val="5C95BC"/>
    <a:srgbClr val="FF85D6"/>
    <a:srgbClr val="FF9966"/>
    <a:srgbClr val="CCCC00"/>
    <a:srgbClr val="D3841B"/>
    <a:srgbClr val="3333CC"/>
    <a:srgbClr val="AA6B16"/>
    <a:srgbClr val="6D440E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746" y="114"/>
      </p:cViewPr>
      <p:guideLst>
        <p:guide orient="horz" pos="1589"/>
        <p:guide pos="29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8892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27" tIns="45363" rIns="90727" bIns="45363" numCol="1" anchor="t" anchorCtr="0" compatLnSpc="1"/>
          <a:lstStyle>
            <a:lvl1pPr eaLnBrk="0" hangingPunct="0">
              <a:defRPr sz="1200"/>
            </a:lvl1pPr>
          </a:lstStyle>
          <a:p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663" y="0"/>
            <a:ext cx="2890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27" tIns="45363" rIns="90727" bIns="45363" numCol="1" anchor="t" anchorCtr="0" compatLnSpc="1"/>
          <a:lstStyle>
            <a:lvl1pPr algn="r" eaLnBrk="0" hangingPunct="0">
              <a:defRPr/>
            </a:lvl1pPr>
          </a:lstStyle>
          <a:p>
            <a:fld id="{C17765F8-DB34-4F99-A39E-D9E844CF66FE}" type="datetime1">
              <a:rPr lang="zh-CN" altLang="en-US"/>
              <a:pPr/>
              <a:t>2018/9/27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852488" y="742950"/>
            <a:ext cx="4964112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66750" y="4714875"/>
            <a:ext cx="5335588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727" tIns="45363" rIns="90727" bIns="45363" anchor="ctr"/>
          <a:lstStyle/>
          <a:p>
            <a:pPr eaLnBrk="0" hangingPunct="0">
              <a:spcBef>
                <a:spcPct val="30000"/>
              </a:spcBef>
            </a:pPr>
            <a:r>
              <a:rPr lang="zh-CN" altLang="en-US" sz="1200">
                <a:solidFill>
                  <a:schemeClr val="tx1"/>
                </a:solidFill>
              </a:rPr>
              <a:t>单击此处编辑母版文本样式</a:t>
            </a:r>
          </a:p>
          <a:p>
            <a:pPr eaLnBrk="0" hangingPunct="0">
              <a:spcBef>
                <a:spcPct val="30000"/>
              </a:spcBef>
            </a:pPr>
            <a:r>
              <a:rPr lang="zh-CN" altLang="en-US" sz="1200">
                <a:solidFill>
                  <a:schemeClr val="tx1"/>
                </a:solidFill>
              </a:rPr>
              <a:t>第二级</a:t>
            </a:r>
          </a:p>
          <a:p>
            <a:pPr eaLnBrk="0" hangingPunct="0">
              <a:spcBef>
                <a:spcPct val="30000"/>
              </a:spcBef>
            </a:pPr>
            <a:r>
              <a:rPr lang="zh-CN" altLang="en-US" sz="1200">
                <a:solidFill>
                  <a:schemeClr val="tx1"/>
                </a:solidFill>
              </a:rPr>
              <a:t>第三级</a:t>
            </a:r>
          </a:p>
          <a:p>
            <a:pPr eaLnBrk="0" hangingPunct="0">
              <a:spcBef>
                <a:spcPct val="30000"/>
              </a:spcBef>
            </a:pPr>
            <a:r>
              <a:rPr lang="zh-CN" altLang="en-US" sz="1200">
                <a:solidFill>
                  <a:schemeClr val="tx1"/>
                </a:solidFill>
              </a:rPr>
              <a:t>第四级</a:t>
            </a:r>
          </a:p>
          <a:p>
            <a:pPr eaLnBrk="0" hangingPunct="0">
              <a:spcBef>
                <a:spcPct val="30000"/>
              </a:spcBef>
            </a:pPr>
            <a:r>
              <a:rPr lang="zh-CN" altLang="en-US" sz="1200">
                <a:solidFill>
                  <a:schemeClr val="tx1"/>
                </a:solidFill>
              </a:rPr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27" tIns="45363" rIns="90727" bIns="45363" numCol="1" anchor="b" anchorCtr="0" compatLnSpc="1"/>
          <a:lstStyle>
            <a:lvl1pPr eaLnBrk="0" hangingPunct="0">
              <a:defRPr sz="1200"/>
            </a:lvl1pPr>
          </a:lstStyle>
          <a:p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663" y="9428163"/>
            <a:ext cx="2890837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727" tIns="45363" rIns="90727" bIns="45363" numCol="1" anchor="b" anchorCtr="0" compatLnSpc="1"/>
          <a:lstStyle>
            <a:lvl1pPr algn="r" eaLnBrk="0" hangingPunct="0">
              <a:defRPr/>
            </a:lvl1pPr>
          </a:lstStyle>
          <a:p>
            <a:fld id="{B8D23FAE-70C0-4A62-91A4-7729D558E5CC}" type="slidenum">
              <a:rPr lang="zh-CN" altLang="en-US"/>
              <a:pPr/>
              <a:t>‹#›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66750" y="4776788"/>
            <a:ext cx="5335588" cy="3908425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D23FAE-70C0-4A62-91A4-7729D558E5CC}" type="slidenum">
              <a:rPr lang="zh-CN" altLang="en-US" smtClean="0"/>
              <a:pPr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82345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66750" y="4776788"/>
            <a:ext cx="5335588" cy="3908425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D23FAE-70C0-4A62-91A4-7729D558E5CC}" type="slidenum">
              <a:rPr lang="zh-CN" altLang="en-US" smtClean="0"/>
              <a:pPr/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795694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66750" y="4776788"/>
            <a:ext cx="5335588" cy="3908425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D23FAE-70C0-4A62-91A4-7729D558E5CC}" type="slidenum">
              <a:rPr lang="zh-CN" altLang="en-US" smtClean="0"/>
              <a:pPr/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12729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AADB9200-3494-4637-B5F2-56F6B93A24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6DEE19E2-2CD0-4C46-AE28-781D9D922C4D}"/>
              </a:ext>
            </a:extLst>
          </p:cNvPr>
          <p:cNvSpPr/>
          <p:nvPr userDrawn="1"/>
        </p:nvSpPr>
        <p:spPr>
          <a:xfrm>
            <a:off x="0" y="0"/>
            <a:ext cx="9144000" cy="6858001"/>
          </a:xfrm>
          <a:prstGeom prst="rect">
            <a:avLst/>
          </a:prstGeom>
          <a:blipFill dpi="0" rotWithShape="1">
            <a:blip r:embed="rId3">
              <a:alphaModFix amt="4000"/>
            </a:blip>
            <a:srcRect/>
            <a:stretch>
              <a:fillRect l="-4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85098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id="{F0AD93EB-0D36-4C24-9813-331AFB6AEB51}"/>
              </a:ext>
            </a:extLst>
          </p:cNvPr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" name="Picture 10" descr="01">
              <a:extLst>
                <a:ext uri="{FF2B5EF4-FFF2-40B4-BE49-F238E27FC236}">
                  <a16:creationId xmlns:a16="http://schemas.microsoft.com/office/drawing/2014/main" id="{0943DE21-5322-4D65-A52D-1EA31AA459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lum bright="-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88"/>
            <a:stretch>
              <a:fillRect/>
            </a:stretch>
          </p:blipFill>
          <p:spPr bwMode="auto">
            <a:xfrm>
              <a:off x="0" y="869950"/>
              <a:ext cx="9144000" cy="5988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56272B8E-37FD-4D0D-A1C5-04065630DA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9144000" cy="869950"/>
            </a:xfrm>
            <a:prstGeom prst="rect">
              <a:avLst/>
            </a:prstGeom>
          </p:spPr>
        </p:pic>
      </p:grpSp>
      <p:pic>
        <p:nvPicPr>
          <p:cNvPr id="11" name="图片 10">
            <a:extLst>
              <a:ext uri="{FF2B5EF4-FFF2-40B4-BE49-F238E27FC236}">
                <a16:creationId xmlns:a16="http://schemas.microsoft.com/office/drawing/2014/main" id="{7938D1CE-2AB9-41CD-87CE-5FCE76E346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64" t="16095" r="30529" b="16993"/>
          <a:stretch/>
        </p:blipFill>
        <p:spPr>
          <a:xfrm>
            <a:off x="206694" y="225114"/>
            <a:ext cx="484576" cy="461632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3A6CDCF7-2447-4C1A-B093-BA9B46A93A92}"/>
              </a:ext>
            </a:extLst>
          </p:cNvPr>
          <p:cNvGrpSpPr/>
          <p:nvPr userDrawn="1"/>
        </p:nvGrpSpPr>
        <p:grpSpPr>
          <a:xfrm>
            <a:off x="0" y="669896"/>
            <a:ext cx="9144000" cy="400110"/>
            <a:chOff x="0" y="669896"/>
            <a:chExt cx="9144000" cy="400110"/>
          </a:xfrm>
        </p:grpSpPr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49FE0075-D808-4B58-9BA1-865D3694EBD1}"/>
                </a:ext>
              </a:extLst>
            </p:cNvPr>
            <p:cNvCxnSpPr>
              <a:cxnSpLocks/>
              <a:endCxn id="14" idx="1"/>
            </p:cNvCxnSpPr>
            <p:nvPr/>
          </p:nvCxnSpPr>
          <p:spPr>
            <a:xfrm>
              <a:off x="0" y="869950"/>
              <a:ext cx="7851687" cy="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694B0119-FF0C-4C8A-B797-CFD9083D5537}"/>
                </a:ext>
              </a:extLst>
            </p:cNvPr>
            <p:cNvSpPr txBox="1"/>
            <p:nvPr/>
          </p:nvSpPr>
          <p:spPr>
            <a:xfrm>
              <a:off x="7851687" y="669896"/>
              <a:ext cx="9412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CUGB</a:t>
              </a:r>
              <a:endParaRPr lang="zh-CN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1D22C6B8-4690-40D8-8EEF-5C6E254E2863}"/>
                </a:ext>
              </a:extLst>
            </p:cNvPr>
            <p:cNvCxnSpPr>
              <a:cxnSpLocks/>
            </p:cNvCxnSpPr>
            <p:nvPr/>
          </p:nvCxnSpPr>
          <p:spPr>
            <a:xfrm>
              <a:off x="8716392" y="869950"/>
              <a:ext cx="4276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9804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C243A4B2-18EA-446D-AC6D-B0CAC236C924}"/>
              </a:ext>
            </a:extLst>
          </p:cNvPr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Picture 10" descr="01">
              <a:extLst>
                <a:ext uri="{FF2B5EF4-FFF2-40B4-BE49-F238E27FC236}">
                  <a16:creationId xmlns:a16="http://schemas.microsoft.com/office/drawing/2014/main" id="{202A122D-F325-47C7-B392-01C9F3B2D0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lum bright="-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88"/>
            <a:stretch>
              <a:fillRect/>
            </a:stretch>
          </p:blipFill>
          <p:spPr bwMode="auto">
            <a:xfrm>
              <a:off x="0" y="869950"/>
              <a:ext cx="9144000" cy="5988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11578A5B-989A-4E85-8BEA-3B1DD9B37B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9144000" cy="869950"/>
            </a:xfrm>
            <a:prstGeom prst="rect">
              <a:avLst/>
            </a:prstGeom>
          </p:spPr>
        </p:pic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0157A8C0-9C36-434A-BC18-7C6D5F873B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18" t="21234" r="36904" b="34592"/>
          <a:stretch/>
        </p:blipFill>
        <p:spPr>
          <a:xfrm>
            <a:off x="134484" y="148369"/>
            <a:ext cx="621437" cy="603678"/>
          </a:xfrm>
          <a:prstGeom prst="rect">
            <a:avLst/>
          </a:prstGeom>
        </p:spPr>
      </p:pic>
      <p:grpSp>
        <p:nvGrpSpPr>
          <p:cNvPr id="13" name="组合 12">
            <a:extLst>
              <a:ext uri="{FF2B5EF4-FFF2-40B4-BE49-F238E27FC236}">
                <a16:creationId xmlns:a16="http://schemas.microsoft.com/office/drawing/2014/main" id="{101F07C2-33E0-4C15-9970-C9972996B269}"/>
              </a:ext>
            </a:extLst>
          </p:cNvPr>
          <p:cNvGrpSpPr/>
          <p:nvPr userDrawn="1"/>
        </p:nvGrpSpPr>
        <p:grpSpPr>
          <a:xfrm>
            <a:off x="0" y="669896"/>
            <a:ext cx="9144000" cy="400110"/>
            <a:chOff x="0" y="669896"/>
            <a:chExt cx="9144000" cy="400110"/>
          </a:xfrm>
        </p:grpSpPr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3EB2C3FC-2625-4204-845F-8C2CC18B6E50}"/>
                </a:ext>
              </a:extLst>
            </p:cNvPr>
            <p:cNvCxnSpPr>
              <a:cxnSpLocks/>
              <a:endCxn id="15" idx="1"/>
            </p:cNvCxnSpPr>
            <p:nvPr/>
          </p:nvCxnSpPr>
          <p:spPr>
            <a:xfrm>
              <a:off x="0" y="869950"/>
              <a:ext cx="7851687" cy="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46ED53A3-9E5E-4A8E-A78F-CC4C3A4D6B60}"/>
                </a:ext>
              </a:extLst>
            </p:cNvPr>
            <p:cNvSpPr txBox="1"/>
            <p:nvPr/>
          </p:nvSpPr>
          <p:spPr>
            <a:xfrm>
              <a:off x="7851687" y="669896"/>
              <a:ext cx="9412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CUGB</a:t>
              </a:r>
              <a:endParaRPr lang="zh-CN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A418BC1B-38E1-4D69-B5C5-5CB876B40FE2}"/>
                </a:ext>
              </a:extLst>
            </p:cNvPr>
            <p:cNvCxnSpPr>
              <a:cxnSpLocks/>
            </p:cNvCxnSpPr>
            <p:nvPr/>
          </p:nvCxnSpPr>
          <p:spPr>
            <a:xfrm>
              <a:off x="8716392" y="869950"/>
              <a:ext cx="4276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47458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id="{2C78808A-5910-4217-94D9-F9CDC2D9185B}"/>
              </a:ext>
            </a:extLst>
          </p:cNvPr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1" name="Picture 10" descr="01">
              <a:extLst>
                <a:ext uri="{FF2B5EF4-FFF2-40B4-BE49-F238E27FC236}">
                  <a16:creationId xmlns:a16="http://schemas.microsoft.com/office/drawing/2014/main" id="{9C961516-5574-481E-A6B8-808DB17F3B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lum bright="-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88"/>
            <a:stretch>
              <a:fillRect/>
            </a:stretch>
          </p:blipFill>
          <p:spPr bwMode="auto">
            <a:xfrm>
              <a:off x="0" y="869950"/>
              <a:ext cx="9144000" cy="5988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9FA003D1-D3FB-4FC5-8A9E-4109A7A608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9144000" cy="869950"/>
            </a:xfrm>
            <a:prstGeom prst="rect">
              <a:avLst/>
            </a:prstGeom>
          </p:spPr>
        </p:pic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id="{B07A6B0F-C09E-4CAC-A5D1-46556F3023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24" t="24256" r="40437" b="25228"/>
          <a:stretch/>
        </p:blipFill>
        <p:spPr>
          <a:xfrm>
            <a:off x="266847" y="114936"/>
            <a:ext cx="489074" cy="660560"/>
          </a:xfrm>
          <a:prstGeom prst="rect">
            <a:avLst/>
          </a:prstGeom>
        </p:spPr>
      </p:pic>
      <p:grpSp>
        <p:nvGrpSpPr>
          <p:cNvPr id="15" name="组合 14">
            <a:extLst>
              <a:ext uri="{FF2B5EF4-FFF2-40B4-BE49-F238E27FC236}">
                <a16:creationId xmlns:a16="http://schemas.microsoft.com/office/drawing/2014/main" id="{7E8CB6BB-8479-40EA-B93C-E4777CB0B51A}"/>
              </a:ext>
            </a:extLst>
          </p:cNvPr>
          <p:cNvGrpSpPr/>
          <p:nvPr userDrawn="1"/>
        </p:nvGrpSpPr>
        <p:grpSpPr>
          <a:xfrm>
            <a:off x="0" y="669896"/>
            <a:ext cx="9144000" cy="400110"/>
            <a:chOff x="0" y="669896"/>
            <a:chExt cx="9144000" cy="400110"/>
          </a:xfrm>
        </p:grpSpPr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F635B613-2AC3-4F68-A9E5-02DF16DAB69A}"/>
                </a:ext>
              </a:extLst>
            </p:cNvPr>
            <p:cNvCxnSpPr>
              <a:cxnSpLocks/>
              <a:endCxn id="17" idx="1"/>
            </p:cNvCxnSpPr>
            <p:nvPr/>
          </p:nvCxnSpPr>
          <p:spPr>
            <a:xfrm>
              <a:off x="0" y="869950"/>
              <a:ext cx="7851687" cy="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47D74834-63C8-473B-9B60-5054AFC4C9E5}"/>
                </a:ext>
              </a:extLst>
            </p:cNvPr>
            <p:cNvSpPr txBox="1"/>
            <p:nvPr/>
          </p:nvSpPr>
          <p:spPr>
            <a:xfrm>
              <a:off x="7851687" y="669896"/>
              <a:ext cx="9412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CUGB</a:t>
              </a:r>
              <a:endParaRPr lang="zh-CN" alt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A833B5DF-B7D7-46F2-AF82-1AC103D8D3E8}"/>
                </a:ext>
              </a:extLst>
            </p:cNvPr>
            <p:cNvCxnSpPr>
              <a:cxnSpLocks/>
            </p:cNvCxnSpPr>
            <p:nvPr/>
          </p:nvCxnSpPr>
          <p:spPr>
            <a:xfrm>
              <a:off x="8716392" y="869950"/>
              <a:ext cx="4276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06092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55FCD90F-F58F-441C-89FD-2740A1648E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485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 descr="PPT-01">
            <a:extLst>
              <a:ext uri="{FF2B5EF4-FFF2-40B4-BE49-F238E27FC236}">
                <a16:creationId xmlns:a16="http://schemas.microsoft.com/office/drawing/2014/main" id="{204B22E4-3C1F-4DBA-B16E-0468F82E108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679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PPT-01">
            <a:extLst>
              <a:ext uri="{FF2B5EF4-FFF2-40B4-BE49-F238E27FC236}">
                <a16:creationId xmlns:a16="http://schemas.microsoft.com/office/drawing/2014/main" id="{5916C616-5AE0-4EC1-A738-D3A61016B239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697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:\学校标识及图片\宣传部\新LOGO与模板\学校logo剧中--白色.png">
            <a:extLst>
              <a:ext uri="{FF2B5EF4-FFF2-40B4-BE49-F238E27FC236}">
                <a16:creationId xmlns:a16="http://schemas.microsoft.com/office/drawing/2014/main" id="{33CCB48D-656C-422D-B05B-3677A59F8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531" y="706179"/>
            <a:ext cx="2166938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C610C676-9BDD-44DF-BD4E-D9D509206D4A}"/>
              </a:ext>
            </a:extLst>
          </p:cNvPr>
          <p:cNvSpPr txBox="1"/>
          <p:nvPr/>
        </p:nvSpPr>
        <p:spPr>
          <a:xfrm>
            <a:off x="457014" y="3176873"/>
            <a:ext cx="83599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中国地质大学（北京）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通用模板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03F3B6ED-7F1A-49AC-B213-8E293CBE059F}"/>
              </a:ext>
            </a:extLst>
          </p:cNvPr>
          <p:cNvGrpSpPr/>
          <p:nvPr/>
        </p:nvGrpSpPr>
        <p:grpSpPr>
          <a:xfrm>
            <a:off x="2330955" y="5032825"/>
            <a:ext cx="338556" cy="338554"/>
            <a:chOff x="891974" y="4415843"/>
            <a:chExt cx="450443" cy="450443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32C6BDD6-2420-4F2F-B5D4-C8C9EF031458}"/>
                </a:ext>
              </a:extLst>
            </p:cNvPr>
            <p:cNvSpPr/>
            <p:nvPr/>
          </p:nvSpPr>
          <p:spPr>
            <a:xfrm>
              <a:off x="891974" y="4415843"/>
              <a:ext cx="450443" cy="4504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" name="椭圆 39">
              <a:extLst>
                <a:ext uri="{FF2B5EF4-FFF2-40B4-BE49-F238E27FC236}">
                  <a16:creationId xmlns:a16="http://schemas.microsoft.com/office/drawing/2014/main" id="{A32C25AA-6AC5-4AD0-9F94-05D88D92B3DE}"/>
                </a:ext>
              </a:extLst>
            </p:cNvPr>
            <p:cNvSpPr/>
            <p:nvPr/>
          </p:nvSpPr>
          <p:spPr>
            <a:xfrm>
              <a:off x="993275" y="4502064"/>
              <a:ext cx="247839" cy="278000"/>
            </a:xfrm>
            <a:custGeom>
              <a:avLst/>
              <a:gdLst>
                <a:gd name="connsiteX0" fmla="*/ 199932 w 300038"/>
                <a:gd name="connsiteY0" fmla="*/ 273051 h 336551"/>
                <a:gd name="connsiteX1" fmla="*/ 192088 w 300038"/>
                <a:gd name="connsiteY1" fmla="*/ 280989 h 336551"/>
                <a:gd name="connsiteX2" fmla="*/ 192088 w 300038"/>
                <a:gd name="connsiteY2" fmla="*/ 306124 h 336551"/>
                <a:gd name="connsiteX3" fmla="*/ 199932 w 300038"/>
                <a:gd name="connsiteY3" fmla="*/ 312739 h 336551"/>
                <a:gd name="connsiteX4" fmla="*/ 250919 w 300038"/>
                <a:gd name="connsiteY4" fmla="*/ 312739 h 336551"/>
                <a:gd name="connsiteX5" fmla="*/ 258763 w 300038"/>
                <a:gd name="connsiteY5" fmla="*/ 306124 h 336551"/>
                <a:gd name="connsiteX6" fmla="*/ 258763 w 300038"/>
                <a:gd name="connsiteY6" fmla="*/ 280989 h 336551"/>
                <a:gd name="connsiteX7" fmla="*/ 250919 w 300038"/>
                <a:gd name="connsiteY7" fmla="*/ 273051 h 336551"/>
                <a:gd name="connsiteX8" fmla="*/ 199932 w 300038"/>
                <a:gd name="connsiteY8" fmla="*/ 273051 h 336551"/>
                <a:gd name="connsiteX9" fmla="*/ 101328 w 300038"/>
                <a:gd name="connsiteY9" fmla="*/ 196851 h 336551"/>
                <a:gd name="connsiteX10" fmla="*/ 107908 w 300038"/>
                <a:gd name="connsiteY10" fmla="*/ 196851 h 336551"/>
                <a:gd name="connsiteX11" fmla="*/ 111856 w 300038"/>
                <a:gd name="connsiteY11" fmla="*/ 202123 h 336551"/>
                <a:gd name="connsiteX12" fmla="*/ 128964 w 300038"/>
                <a:gd name="connsiteY12" fmla="*/ 248250 h 336551"/>
                <a:gd name="connsiteX13" fmla="*/ 131595 w 300038"/>
                <a:gd name="connsiteY13" fmla="*/ 239025 h 336551"/>
                <a:gd name="connsiteX14" fmla="*/ 126332 w 300038"/>
                <a:gd name="connsiteY14" fmla="*/ 225845 h 336551"/>
                <a:gd name="connsiteX15" fmla="*/ 127648 w 300038"/>
                <a:gd name="connsiteY15" fmla="*/ 217938 h 336551"/>
                <a:gd name="connsiteX16" fmla="*/ 132911 w 300038"/>
                <a:gd name="connsiteY16" fmla="*/ 215302 h 336551"/>
                <a:gd name="connsiteX17" fmla="*/ 167126 w 300038"/>
                <a:gd name="connsiteY17" fmla="*/ 215302 h 336551"/>
                <a:gd name="connsiteX18" fmla="*/ 172390 w 300038"/>
                <a:gd name="connsiteY18" fmla="*/ 217938 h 336551"/>
                <a:gd name="connsiteX19" fmla="*/ 173706 w 300038"/>
                <a:gd name="connsiteY19" fmla="*/ 225845 h 336551"/>
                <a:gd name="connsiteX20" fmla="*/ 168442 w 300038"/>
                <a:gd name="connsiteY20" fmla="*/ 239025 h 336551"/>
                <a:gd name="connsiteX21" fmla="*/ 171074 w 300038"/>
                <a:gd name="connsiteY21" fmla="*/ 248250 h 336551"/>
                <a:gd name="connsiteX22" fmla="*/ 188182 w 300038"/>
                <a:gd name="connsiteY22" fmla="*/ 202123 h 336551"/>
                <a:gd name="connsiteX23" fmla="*/ 192130 w 300038"/>
                <a:gd name="connsiteY23" fmla="*/ 196851 h 336551"/>
                <a:gd name="connsiteX24" fmla="*/ 198710 w 300038"/>
                <a:gd name="connsiteY24" fmla="*/ 196851 h 336551"/>
                <a:gd name="connsiteX25" fmla="*/ 265823 w 300038"/>
                <a:gd name="connsiteY25" fmla="*/ 224527 h 336551"/>
                <a:gd name="connsiteX26" fmla="*/ 300038 w 300038"/>
                <a:gd name="connsiteY26" fmla="*/ 274609 h 336551"/>
                <a:gd name="connsiteX27" fmla="*/ 300038 w 300038"/>
                <a:gd name="connsiteY27" fmla="*/ 328643 h 336551"/>
                <a:gd name="connsiteX28" fmla="*/ 292142 w 300038"/>
                <a:gd name="connsiteY28" fmla="*/ 336551 h 336551"/>
                <a:gd name="connsiteX29" fmla="*/ 7896 w 300038"/>
                <a:gd name="connsiteY29" fmla="*/ 336551 h 336551"/>
                <a:gd name="connsiteX30" fmla="*/ 0 w 300038"/>
                <a:gd name="connsiteY30" fmla="*/ 328643 h 336551"/>
                <a:gd name="connsiteX31" fmla="*/ 0 w 300038"/>
                <a:gd name="connsiteY31" fmla="*/ 274609 h 336551"/>
                <a:gd name="connsiteX32" fmla="*/ 34215 w 300038"/>
                <a:gd name="connsiteY32" fmla="*/ 224527 h 336551"/>
                <a:gd name="connsiteX33" fmla="*/ 101328 w 300038"/>
                <a:gd name="connsiteY33" fmla="*/ 196851 h 336551"/>
                <a:gd name="connsiteX34" fmla="*/ 155328 w 300038"/>
                <a:gd name="connsiteY34" fmla="*/ 0 h 336551"/>
                <a:gd name="connsiteX35" fmla="*/ 201775 w 300038"/>
                <a:gd name="connsiteY35" fmla="*/ 15854 h 336551"/>
                <a:gd name="connsiteX36" fmla="*/ 223008 w 300038"/>
                <a:gd name="connsiteY36" fmla="*/ 79268 h 336551"/>
                <a:gd name="connsiteX37" fmla="*/ 224335 w 300038"/>
                <a:gd name="connsiteY37" fmla="*/ 93801 h 336551"/>
                <a:gd name="connsiteX38" fmla="*/ 229643 w 300038"/>
                <a:gd name="connsiteY38" fmla="*/ 100407 h 336551"/>
                <a:gd name="connsiteX39" fmla="*/ 232297 w 300038"/>
                <a:gd name="connsiteY39" fmla="*/ 125508 h 336551"/>
                <a:gd name="connsiteX40" fmla="*/ 208410 w 300038"/>
                <a:gd name="connsiteY40" fmla="*/ 151931 h 336551"/>
                <a:gd name="connsiteX41" fmla="*/ 185850 w 300038"/>
                <a:gd name="connsiteY41" fmla="*/ 183639 h 336551"/>
                <a:gd name="connsiteX42" fmla="*/ 172579 w 300038"/>
                <a:gd name="connsiteY42" fmla="*/ 192887 h 336551"/>
                <a:gd name="connsiteX43" fmla="*/ 150019 w 300038"/>
                <a:gd name="connsiteY43" fmla="*/ 196850 h 336551"/>
                <a:gd name="connsiteX44" fmla="*/ 127459 w 300038"/>
                <a:gd name="connsiteY44" fmla="*/ 192887 h 336551"/>
                <a:gd name="connsiteX45" fmla="*/ 114189 w 300038"/>
                <a:gd name="connsiteY45" fmla="*/ 183639 h 336551"/>
                <a:gd name="connsiteX46" fmla="*/ 91629 w 300038"/>
                <a:gd name="connsiteY46" fmla="*/ 151931 h 336551"/>
                <a:gd name="connsiteX47" fmla="*/ 67742 w 300038"/>
                <a:gd name="connsiteY47" fmla="*/ 125508 h 336551"/>
                <a:gd name="connsiteX48" fmla="*/ 70396 w 300038"/>
                <a:gd name="connsiteY48" fmla="*/ 100407 h 336551"/>
                <a:gd name="connsiteX49" fmla="*/ 75704 w 300038"/>
                <a:gd name="connsiteY49" fmla="*/ 93801 h 336551"/>
                <a:gd name="connsiteX50" fmla="*/ 77031 w 300038"/>
                <a:gd name="connsiteY50" fmla="*/ 85874 h 336551"/>
                <a:gd name="connsiteX51" fmla="*/ 74377 w 300038"/>
                <a:gd name="connsiteY51" fmla="*/ 50203 h 336551"/>
                <a:gd name="connsiteX52" fmla="*/ 103572 w 300038"/>
                <a:gd name="connsiteY52" fmla="*/ 27744 h 336551"/>
                <a:gd name="connsiteX53" fmla="*/ 119497 w 300038"/>
                <a:gd name="connsiteY53" fmla="*/ 10569 h 336551"/>
                <a:gd name="connsiteX54" fmla="*/ 155328 w 300038"/>
                <a:gd name="connsiteY54" fmla="*/ 0 h 336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00038" h="336551">
                  <a:moveTo>
                    <a:pt x="199932" y="273051"/>
                  </a:moveTo>
                  <a:cubicBezTo>
                    <a:pt x="194703" y="273051"/>
                    <a:pt x="192088" y="277020"/>
                    <a:pt x="192088" y="280989"/>
                  </a:cubicBezTo>
                  <a:cubicBezTo>
                    <a:pt x="192088" y="306124"/>
                    <a:pt x="192088" y="306124"/>
                    <a:pt x="192088" y="306124"/>
                  </a:cubicBezTo>
                  <a:cubicBezTo>
                    <a:pt x="192088" y="310093"/>
                    <a:pt x="194703" y="312739"/>
                    <a:pt x="199932" y="312739"/>
                  </a:cubicBezTo>
                  <a:cubicBezTo>
                    <a:pt x="250919" y="312739"/>
                    <a:pt x="250919" y="312739"/>
                    <a:pt x="250919" y="312739"/>
                  </a:cubicBezTo>
                  <a:cubicBezTo>
                    <a:pt x="254841" y="312739"/>
                    <a:pt x="258763" y="310093"/>
                    <a:pt x="258763" y="306124"/>
                  </a:cubicBezTo>
                  <a:lnTo>
                    <a:pt x="258763" y="280989"/>
                  </a:lnTo>
                  <a:cubicBezTo>
                    <a:pt x="258763" y="277020"/>
                    <a:pt x="254841" y="273051"/>
                    <a:pt x="250919" y="273051"/>
                  </a:cubicBezTo>
                  <a:cubicBezTo>
                    <a:pt x="199932" y="273051"/>
                    <a:pt x="199932" y="273051"/>
                    <a:pt x="199932" y="273051"/>
                  </a:cubicBezTo>
                  <a:close/>
                  <a:moveTo>
                    <a:pt x="101328" y="196851"/>
                  </a:moveTo>
                  <a:cubicBezTo>
                    <a:pt x="103960" y="196851"/>
                    <a:pt x="105276" y="196851"/>
                    <a:pt x="107908" y="196851"/>
                  </a:cubicBezTo>
                  <a:cubicBezTo>
                    <a:pt x="109224" y="198169"/>
                    <a:pt x="110540" y="199487"/>
                    <a:pt x="111856" y="202123"/>
                  </a:cubicBezTo>
                  <a:cubicBezTo>
                    <a:pt x="128964" y="248250"/>
                    <a:pt x="128964" y="248250"/>
                    <a:pt x="128964" y="248250"/>
                  </a:cubicBezTo>
                  <a:cubicBezTo>
                    <a:pt x="131595" y="239025"/>
                    <a:pt x="131595" y="239025"/>
                    <a:pt x="131595" y="239025"/>
                  </a:cubicBezTo>
                  <a:cubicBezTo>
                    <a:pt x="126332" y="225845"/>
                    <a:pt x="126332" y="225845"/>
                    <a:pt x="126332" y="225845"/>
                  </a:cubicBezTo>
                  <a:cubicBezTo>
                    <a:pt x="125016" y="223209"/>
                    <a:pt x="126332" y="220574"/>
                    <a:pt x="127648" y="217938"/>
                  </a:cubicBezTo>
                  <a:cubicBezTo>
                    <a:pt x="128964" y="216620"/>
                    <a:pt x="131595" y="215302"/>
                    <a:pt x="132911" y="215302"/>
                  </a:cubicBezTo>
                  <a:cubicBezTo>
                    <a:pt x="167126" y="215302"/>
                    <a:pt x="167126" y="215302"/>
                    <a:pt x="167126" y="215302"/>
                  </a:cubicBezTo>
                  <a:cubicBezTo>
                    <a:pt x="168442" y="215302"/>
                    <a:pt x="171074" y="216620"/>
                    <a:pt x="172390" y="217938"/>
                  </a:cubicBezTo>
                  <a:cubicBezTo>
                    <a:pt x="173706" y="220574"/>
                    <a:pt x="175022" y="223209"/>
                    <a:pt x="173706" y="225845"/>
                  </a:cubicBezTo>
                  <a:cubicBezTo>
                    <a:pt x="168442" y="239025"/>
                    <a:pt x="168442" y="239025"/>
                    <a:pt x="168442" y="239025"/>
                  </a:cubicBezTo>
                  <a:cubicBezTo>
                    <a:pt x="171074" y="248250"/>
                    <a:pt x="171074" y="248250"/>
                    <a:pt x="171074" y="248250"/>
                  </a:cubicBezTo>
                  <a:cubicBezTo>
                    <a:pt x="188182" y="202123"/>
                    <a:pt x="188182" y="202123"/>
                    <a:pt x="188182" y="202123"/>
                  </a:cubicBezTo>
                  <a:cubicBezTo>
                    <a:pt x="189498" y="199487"/>
                    <a:pt x="190814" y="198169"/>
                    <a:pt x="192130" y="196851"/>
                  </a:cubicBezTo>
                  <a:cubicBezTo>
                    <a:pt x="194762" y="196851"/>
                    <a:pt x="196078" y="196851"/>
                    <a:pt x="198710" y="196851"/>
                  </a:cubicBezTo>
                  <a:cubicBezTo>
                    <a:pt x="265823" y="224527"/>
                    <a:pt x="265823" y="224527"/>
                    <a:pt x="265823" y="224527"/>
                  </a:cubicBezTo>
                  <a:cubicBezTo>
                    <a:pt x="286879" y="232435"/>
                    <a:pt x="300038" y="252204"/>
                    <a:pt x="300038" y="274609"/>
                  </a:cubicBezTo>
                  <a:cubicBezTo>
                    <a:pt x="300038" y="328643"/>
                    <a:pt x="300038" y="328643"/>
                    <a:pt x="300038" y="328643"/>
                  </a:cubicBezTo>
                  <a:cubicBezTo>
                    <a:pt x="300038" y="332597"/>
                    <a:pt x="296090" y="336551"/>
                    <a:pt x="292142" y="336551"/>
                  </a:cubicBezTo>
                  <a:cubicBezTo>
                    <a:pt x="7896" y="336551"/>
                    <a:pt x="7896" y="336551"/>
                    <a:pt x="7896" y="336551"/>
                  </a:cubicBezTo>
                  <a:cubicBezTo>
                    <a:pt x="3948" y="336551"/>
                    <a:pt x="0" y="332597"/>
                    <a:pt x="0" y="328643"/>
                  </a:cubicBezTo>
                  <a:cubicBezTo>
                    <a:pt x="0" y="274609"/>
                    <a:pt x="0" y="274609"/>
                    <a:pt x="0" y="274609"/>
                  </a:cubicBezTo>
                  <a:cubicBezTo>
                    <a:pt x="0" y="252204"/>
                    <a:pt x="13159" y="232435"/>
                    <a:pt x="34215" y="224527"/>
                  </a:cubicBezTo>
                  <a:cubicBezTo>
                    <a:pt x="101328" y="196851"/>
                    <a:pt x="101328" y="196851"/>
                    <a:pt x="101328" y="196851"/>
                  </a:cubicBezTo>
                  <a:close/>
                  <a:moveTo>
                    <a:pt x="155328" y="0"/>
                  </a:moveTo>
                  <a:cubicBezTo>
                    <a:pt x="171252" y="0"/>
                    <a:pt x="187177" y="5285"/>
                    <a:pt x="201775" y="15854"/>
                  </a:cubicBezTo>
                  <a:cubicBezTo>
                    <a:pt x="225662" y="34350"/>
                    <a:pt x="223008" y="72663"/>
                    <a:pt x="223008" y="79268"/>
                  </a:cubicBezTo>
                  <a:cubicBezTo>
                    <a:pt x="223008" y="84553"/>
                    <a:pt x="224335" y="89838"/>
                    <a:pt x="224335" y="93801"/>
                  </a:cubicBezTo>
                  <a:cubicBezTo>
                    <a:pt x="225662" y="95122"/>
                    <a:pt x="228316" y="96443"/>
                    <a:pt x="229643" y="100407"/>
                  </a:cubicBezTo>
                  <a:cubicBezTo>
                    <a:pt x="234951" y="107012"/>
                    <a:pt x="234951" y="114939"/>
                    <a:pt x="232297" y="125508"/>
                  </a:cubicBezTo>
                  <a:cubicBezTo>
                    <a:pt x="226989" y="146647"/>
                    <a:pt x="215045" y="150610"/>
                    <a:pt x="208410" y="151931"/>
                  </a:cubicBezTo>
                  <a:cubicBezTo>
                    <a:pt x="204429" y="159858"/>
                    <a:pt x="195139" y="175712"/>
                    <a:pt x="185850" y="183639"/>
                  </a:cubicBezTo>
                  <a:cubicBezTo>
                    <a:pt x="183196" y="187602"/>
                    <a:pt x="177888" y="190244"/>
                    <a:pt x="172579" y="192887"/>
                  </a:cubicBezTo>
                  <a:cubicBezTo>
                    <a:pt x="164617" y="195529"/>
                    <a:pt x="157982" y="196850"/>
                    <a:pt x="150019" y="196850"/>
                  </a:cubicBezTo>
                  <a:cubicBezTo>
                    <a:pt x="142057" y="196850"/>
                    <a:pt x="135422" y="195529"/>
                    <a:pt x="127459" y="192887"/>
                  </a:cubicBezTo>
                  <a:cubicBezTo>
                    <a:pt x="122151" y="190244"/>
                    <a:pt x="116843" y="187602"/>
                    <a:pt x="114189" y="183639"/>
                  </a:cubicBezTo>
                  <a:cubicBezTo>
                    <a:pt x="104900" y="175712"/>
                    <a:pt x="95610" y="159858"/>
                    <a:pt x="91629" y="151931"/>
                  </a:cubicBezTo>
                  <a:cubicBezTo>
                    <a:pt x="84994" y="150610"/>
                    <a:pt x="73050" y="146647"/>
                    <a:pt x="67742" y="125508"/>
                  </a:cubicBezTo>
                  <a:cubicBezTo>
                    <a:pt x="65088" y="114939"/>
                    <a:pt x="65088" y="107012"/>
                    <a:pt x="70396" y="100407"/>
                  </a:cubicBezTo>
                  <a:cubicBezTo>
                    <a:pt x="71723" y="96443"/>
                    <a:pt x="74377" y="95122"/>
                    <a:pt x="75704" y="93801"/>
                  </a:cubicBezTo>
                  <a:cubicBezTo>
                    <a:pt x="75704" y="91159"/>
                    <a:pt x="75704" y="88516"/>
                    <a:pt x="77031" y="85874"/>
                  </a:cubicBezTo>
                  <a:cubicBezTo>
                    <a:pt x="73050" y="80590"/>
                    <a:pt x="67742" y="68699"/>
                    <a:pt x="74377" y="50203"/>
                  </a:cubicBezTo>
                  <a:cubicBezTo>
                    <a:pt x="81013" y="30386"/>
                    <a:pt x="95610" y="27744"/>
                    <a:pt x="103572" y="27744"/>
                  </a:cubicBezTo>
                  <a:cubicBezTo>
                    <a:pt x="106227" y="22459"/>
                    <a:pt x="111535" y="17175"/>
                    <a:pt x="119497" y="10569"/>
                  </a:cubicBezTo>
                  <a:cubicBezTo>
                    <a:pt x="128786" y="3963"/>
                    <a:pt x="142057" y="0"/>
                    <a:pt x="155328" y="0"/>
                  </a:cubicBezTo>
                  <a:close/>
                </a:path>
              </a:pathLst>
            </a:custGeom>
            <a:solidFill>
              <a:srgbClr val="004E9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89C6A476-C153-438E-B0B4-C0418C4FFE92}"/>
              </a:ext>
            </a:extLst>
          </p:cNvPr>
          <p:cNvSpPr txBox="1"/>
          <p:nvPr/>
        </p:nvSpPr>
        <p:spPr>
          <a:xfrm>
            <a:off x="2841657" y="5032825"/>
            <a:ext cx="167065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6181B30D-0F66-4916-942C-EB7902EB0970}"/>
              </a:ext>
            </a:extLst>
          </p:cNvPr>
          <p:cNvGrpSpPr/>
          <p:nvPr/>
        </p:nvGrpSpPr>
        <p:grpSpPr>
          <a:xfrm>
            <a:off x="4762050" y="5033102"/>
            <a:ext cx="338007" cy="338005"/>
            <a:chOff x="891974" y="4415843"/>
            <a:chExt cx="450443" cy="450443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A8B75DA5-37B3-4CF4-B8C9-8192E4A1CBB4}"/>
                </a:ext>
              </a:extLst>
            </p:cNvPr>
            <p:cNvSpPr/>
            <p:nvPr/>
          </p:nvSpPr>
          <p:spPr>
            <a:xfrm>
              <a:off x="891974" y="4415843"/>
              <a:ext cx="450443" cy="450443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0" name="椭圆 44">
              <a:extLst>
                <a:ext uri="{FF2B5EF4-FFF2-40B4-BE49-F238E27FC236}">
                  <a16:creationId xmlns:a16="http://schemas.microsoft.com/office/drawing/2014/main" id="{8185ABAF-324F-4103-A484-9CCF46C34F55}"/>
                </a:ext>
              </a:extLst>
            </p:cNvPr>
            <p:cNvSpPr/>
            <p:nvPr/>
          </p:nvSpPr>
          <p:spPr>
            <a:xfrm>
              <a:off x="978196" y="4510710"/>
              <a:ext cx="278000" cy="260708"/>
            </a:xfrm>
            <a:custGeom>
              <a:avLst/>
              <a:gdLst>
                <a:gd name="connsiteX0" fmla="*/ 249749 w 331788"/>
                <a:gd name="connsiteY0" fmla="*/ 163513 h 311151"/>
                <a:gd name="connsiteX1" fmla="*/ 243291 w 331788"/>
                <a:gd name="connsiteY1" fmla="*/ 171424 h 311151"/>
                <a:gd name="connsiteX2" fmla="*/ 243291 w 331788"/>
                <a:gd name="connsiteY2" fmla="*/ 218888 h 311151"/>
                <a:gd name="connsiteX3" fmla="*/ 238125 w 331788"/>
                <a:gd name="connsiteY3" fmla="*/ 229435 h 311151"/>
                <a:gd name="connsiteX4" fmla="*/ 249749 w 331788"/>
                <a:gd name="connsiteY4" fmla="*/ 241301 h 311151"/>
                <a:gd name="connsiteX5" fmla="*/ 260081 w 331788"/>
                <a:gd name="connsiteY5" fmla="*/ 236027 h 311151"/>
                <a:gd name="connsiteX6" fmla="*/ 288495 w 331788"/>
                <a:gd name="connsiteY6" fmla="*/ 236027 h 311151"/>
                <a:gd name="connsiteX7" fmla="*/ 307868 w 331788"/>
                <a:gd name="connsiteY7" fmla="*/ 236027 h 311151"/>
                <a:gd name="connsiteX8" fmla="*/ 314325 w 331788"/>
                <a:gd name="connsiteY8" fmla="*/ 229435 h 311151"/>
                <a:gd name="connsiteX9" fmla="*/ 307868 w 331788"/>
                <a:gd name="connsiteY9" fmla="*/ 221525 h 311151"/>
                <a:gd name="connsiteX10" fmla="*/ 260081 w 331788"/>
                <a:gd name="connsiteY10" fmla="*/ 221525 h 311151"/>
                <a:gd name="connsiteX11" fmla="*/ 257498 w 331788"/>
                <a:gd name="connsiteY11" fmla="*/ 218888 h 311151"/>
                <a:gd name="connsiteX12" fmla="*/ 257498 w 331788"/>
                <a:gd name="connsiteY12" fmla="*/ 171424 h 311151"/>
                <a:gd name="connsiteX13" fmla="*/ 249749 w 331788"/>
                <a:gd name="connsiteY13" fmla="*/ 163513 h 311151"/>
                <a:gd name="connsiteX14" fmla="*/ 250178 w 331788"/>
                <a:gd name="connsiteY14" fmla="*/ 147638 h 311151"/>
                <a:gd name="connsiteX15" fmla="*/ 289040 w 331788"/>
                <a:gd name="connsiteY15" fmla="*/ 158020 h 311151"/>
                <a:gd name="connsiteX16" fmla="*/ 331788 w 331788"/>
                <a:gd name="connsiteY16" fmla="*/ 229395 h 311151"/>
                <a:gd name="connsiteX17" fmla="*/ 250178 w 331788"/>
                <a:gd name="connsiteY17" fmla="*/ 311151 h 311151"/>
                <a:gd name="connsiteX18" fmla="*/ 175044 w 331788"/>
                <a:gd name="connsiteY18" fmla="*/ 260540 h 311151"/>
                <a:gd name="connsiteX19" fmla="*/ 169863 w 331788"/>
                <a:gd name="connsiteY19" fmla="*/ 229395 h 311151"/>
                <a:gd name="connsiteX20" fmla="*/ 250178 w 331788"/>
                <a:gd name="connsiteY20" fmla="*/ 147638 h 311151"/>
                <a:gd name="connsiteX21" fmla="*/ 22336 w 331788"/>
                <a:gd name="connsiteY21" fmla="*/ 44450 h 311151"/>
                <a:gd name="connsiteX22" fmla="*/ 15875 w 331788"/>
                <a:gd name="connsiteY22" fmla="*/ 49630 h 311151"/>
                <a:gd name="connsiteX23" fmla="*/ 15875 w 331788"/>
                <a:gd name="connsiteY23" fmla="*/ 93663 h 311151"/>
                <a:gd name="connsiteX24" fmla="*/ 273050 w 331788"/>
                <a:gd name="connsiteY24" fmla="*/ 93663 h 311151"/>
                <a:gd name="connsiteX25" fmla="*/ 273050 w 331788"/>
                <a:gd name="connsiteY25" fmla="*/ 49630 h 311151"/>
                <a:gd name="connsiteX26" fmla="*/ 267881 w 331788"/>
                <a:gd name="connsiteY26" fmla="*/ 44450 h 311151"/>
                <a:gd name="connsiteX27" fmla="*/ 245911 w 331788"/>
                <a:gd name="connsiteY27" fmla="*/ 44450 h 311151"/>
                <a:gd name="connsiteX28" fmla="*/ 245911 w 331788"/>
                <a:gd name="connsiteY28" fmla="*/ 53515 h 311151"/>
                <a:gd name="connsiteX29" fmla="*/ 231695 w 331788"/>
                <a:gd name="connsiteY29" fmla="*/ 67761 h 311151"/>
                <a:gd name="connsiteX30" fmla="*/ 212310 w 331788"/>
                <a:gd name="connsiteY30" fmla="*/ 67761 h 311151"/>
                <a:gd name="connsiteX31" fmla="*/ 198094 w 331788"/>
                <a:gd name="connsiteY31" fmla="*/ 53515 h 311151"/>
                <a:gd name="connsiteX32" fmla="*/ 198094 w 331788"/>
                <a:gd name="connsiteY32" fmla="*/ 44450 h 311151"/>
                <a:gd name="connsiteX33" fmla="*/ 168370 w 331788"/>
                <a:gd name="connsiteY33" fmla="*/ 44450 h 311151"/>
                <a:gd name="connsiteX34" fmla="*/ 168370 w 331788"/>
                <a:gd name="connsiteY34" fmla="*/ 53515 h 311151"/>
                <a:gd name="connsiteX35" fmla="*/ 154155 w 331788"/>
                <a:gd name="connsiteY35" fmla="*/ 67761 h 311151"/>
                <a:gd name="connsiteX36" fmla="*/ 134770 w 331788"/>
                <a:gd name="connsiteY36" fmla="*/ 67761 h 311151"/>
                <a:gd name="connsiteX37" fmla="*/ 120554 w 331788"/>
                <a:gd name="connsiteY37" fmla="*/ 53515 h 311151"/>
                <a:gd name="connsiteX38" fmla="*/ 120554 w 331788"/>
                <a:gd name="connsiteY38" fmla="*/ 44450 h 311151"/>
                <a:gd name="connsiteX39" fmla="*/ 92123 w 331788"/>
                <a:gd name="connsiteY39" fmla="*/ 44450 h 311151"/>
                <a:gd name="connsiteX40" fmla="*/ 92123 w 331788"/>
                <a:gd name="connsiteY40" fmla="*/ 53515 h 311151"/>
                <a:gd name="connsiteX41" fmla="*/ 77907 w 331788"/>
                <a:gd name="connsiteY41" fmla="*/ 67761 h 311151"/>
                <a:gd name="connsiteX42" fmla="*/ 58522 w 331788"/>
                <a:gd name="connsiteY42" fmla="*/ 67761 h 311151"/>
                <a:gd name="connsiteX43" fmla="*/ 44306 w 331788"/>
                <a:gd name="connsiteY43" fmla="*/ 53515 h 311151"/>
                <a:gd name="connsiteX44" fmla="*/ 44306 w 331788"/>
                <a:gd name="connsiteY44" fmla="*/ 44450 h 311151"/>
                <a:gd name="connsiteX45" fmla="*/ 22336 w 331788"/>
                <a:gd name="connsiteY45" fmla="*/ 44450 h 311151"/>
                <a:gd name="connsiteX46" fmla="*/ 58303 w 331788"/>
                <a:gd name="connsiteY46" fmla="*/ 0 h 311151"/>
                <a:gd name="connsiteX47" fmla="*/ 77737 w 331788"/>
                <a:gd name="connsiteY47" fmla="*/ 0 h 311151"/>
                <a:gd name="connsiteX48" fmla="*/ 91989 w 331788"/>
                <a:gd name="connsiteY48" fmla="*/ 14248 h 311151"/>
                <a:gd name="connsiteX49" fmla="*/ 91989 w 331788"/>
                <a:gd name="connsiteY49" fmla="*/ 29791 h 311151"/>
                <a:gd name="connsiteX50" fmla="*/ 120493 w 331788"/>
                <a:gd name="connsiteY50" fmla="*/ 29791 h 311151"/>
                <a:gd name="connsiteX51" fmla="*/ 120493 w 331788"/>
                <a:gd name="connsiteY51" fmla="*/ 14248 h 311151"/>
                <a:gd name="connsiteX52" fmla="*/ 134745 w 331788"/>
                <a:gd name="connsiteY52" fmla="*/ 0 h 311151"/>
                <a:gd name="connsiteX53" fmla="*/ 154179 w 331788"/>
                <a:gd name="connsiteY53" fmla="*/ 0 h 311151"/>
                <a:gd name="connsiteX54" fmla="*/ 168431 w 331788"/>
                <a:gd name="connsiteY54" fmla="*/ 14248 h 311151"/>
                <a:gd name="connsiteX55" fmla="*/ 168431 w 331788"/>
                <a:gd name="connsiteY55" fmla="*/ 29791 h 311151"/>
                <a:gd name="connsiteX56" fmla="*/ 198231 w 331788"/>
                <a:gd name="connsiteY56" fmla="*/ 29791 h 311151"/>
                <a:gd name="connsiteX57" fmla="*/ 198231 w 331788"/>
                <a:gd name="connsiteY57" fmla="*/ 14248 h 311151"/>
                <a:gd name="connsiteX58" fmla="*/ 212483 w 331788"/>
                <a:gd name="connsiteY58" fmla="*/ 0 h 311151"/>
                <a:gd name="connsiteX59" fmla="*/ 231917 w 331788"/>
                <a:gd name="connsiteY59" fmla="*/ 0 h 311151"/>
                <a:gd name="connsiteX60" fmla="*/ 246170 w 331788"/>
                <a:gd name="connsiteY60" fmla="*/ 14248 h 311151"/>
                <a:gd name="connsiteX61" fmla="*/ 246170 w 331788"/>
                <a:gd name="connsiteY61" fmla="*/ 29791 h 311151"/>
                <a:gd name="connsiteX62" fmla="*/ 268195 w 331788"/>
                <a:gd name="connsiteY62" fmla="*/ 29791 h 311151"/>
                <a:gd name="connsiteX63" fmla="*/ 288925 w 331788"/>
                <a:gd name="connsiteY63" fmla="*/ 50516 h 311151"/>
                <a:gd name="connsiteX64" fmla="*/ 288925 w 331788"/>
                <a:gd name="connsiteY64" fmla="*/ 146366 h 311151"/>
                <a:gd name="connsiteX65" fmla="*/ 286334 w 331788"/>
                <a:gd name="connsiteY65" fmla="*/ 143775 h 311151"/>
                <a:gd name="connsiteX66" fmla="*/ 250056 w 331788"/>
                <a:gd name="connsiteY66" fmla="*/ 137299 h 311151"/>
                <a:gd name="connsiteX67" fmla="*/ 215074 w 331788"/>
                <a:gd name="connsiteY67" fmla="*/ 143775 h 311151"/>
                <a:gd name="connsiteX68" fmla="*/ 185275 w 331788"/>
                <a:gd name="connsiteY68" fmla="*/ 164500 h 311151"/>
                <a:gd name="connsiteX69" fmla="*/ 165840 w 331788"/>
                <a:gd name="connsiteY69" fmla="*/ 192996 h 311151"/>
                <a:gd name="connsiteX70" fmla="*/ 158066 w 331788"/>
                <a:gd name="connsiteY70" fmla="*/ 229264 h 311151"/>
                <a:gd name="connsiteX71" fmla="*/ 163249 w 331788"/>
                <a:gd name="connsiteY71" fmla="*/ 260350 h 311151"/>
                <a:gd name="connsiteX72" fmla="*/ 22025 w 331788"/>
                <a:gd name="connsiteY72" fmla="*/ 260350 h 311151"/>
                <a:gd name="connsiteX73" fmla="*/ 0 w 331788"/>
                <a:gd name="connsiteY73" fmla="*/ 238330 h 311151"/>
                <a:gd name="connsiteX74" fmla="*/ 0 w 331788"/>
                <a:gd name="connsiteY74" fmla="*/ 50516 h 311151"/>
                <a:gd name="connsiteX75" fmla="*/ 22025 w 331788"/>
                <a:gd name="connsiteY75" fmla="*/ 29791 h 311151"/>
                <a:gd name="connsiteX76" fmla="*/ 44051 w 331788"/>
                <a:gd name="connsiteY76" fmla="*/ 29791 h 311151"/>
                <a:gd name="connsiteX77" fmla="*/ 44051 w 331788"/>
                <a:gd name="connsiteY77" fmla="*/ 14248 h 311151"/>
                <a:gd name="connsiteX78" fmla="*/ 58303 w 331788"/>
                <a:gd name="connsiteY78" fmla="*/ 0 h 311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331788" h="311151">
                  <a:moveTo>
                    <a:pt x="249749" y="163513"/>
                  </a:moveTo>
                  <a:cubicBezTo>
                    <a:pt x="245874" y="163513"/>
                    <a:pt x="243291" y="167468"/>
                    <a:pt x="243291" y="171424"/>
                  </a:cubicBezTo>
                  <a:cubicBezTo>
                    <a:pt x="243291" y="171424"/>
                    <a:pt x="243291" y="171424"/>
                    <a:pt x="243291" y="218888"/>
                  </a:cubicBezTo>
                  <a:cubicBezTo>
                    <a:pt x="239417" y="221525"/>
                    <a:pt x="238125" y="225480"/>
                    <a:pt x="238125" y="229435"/>
                  </a:cubicBezTo>
                  <a:cubicBezTo>
                    <a:pt x="238125" y="236027"/>
                    <a:pt x="243291" y="241301"/>
                    <a:pt x="249749" y="241301"/>
                  </a:cubicBezTo>
                  <a:cubicBezTo>
                    <a:pt x="253624" y="241301"/>
                    <a:pt x="257498" y="239983"/>
                    <a:pt x="260081" y="236027"/>
                  </a:cubicBezTo>
                  <a:cubicBezTo>
                    <a:pt x="260081" y="236027"/>
                    <a:pt x="260081" y="236027"/>
                    <a:pt x="288495" y="236027"/>
                  </a:cubicBezTo>
                  <a:lnTo>
                    <a:pt x="307868" y="236027"/>
                  </a:lnTo>
                  <a:cubicBezTo>
                    <a:pt x="311742" y="236027"/>
                    <a:pt x="314325" y="233390"/>
                    <a:pt x="314325" y="229435"/>
                  </a:cubicBezTo>
                  <a:cubicBezTo>
                    <a:pt x="314325" y="225480"/>
                    <a:pt x="311742" y="221525"/>
                    <a:pt x="307868" y="221525"/>
                  </a:cubicBezTo>
                  <a:cubicBezTo>
                    <a:pt x="307868" y="221525"/>
                    <a:pt x="307868" y="221525"/>
                    <a:pt x="260081" y="221525"/>
                  </a:cubicBezTo>
                  <a:cubicBezTo>
                    <a:pt x="258790" y="221525"/>
                    <a:pt x="257498" y="220206"/>
                    <a:pt x="257498" y="218888"/>
                  </a:cubicBezTo>
                  <a:cubicBezTo>
                    <a:pt x="257498" y="218888"/>
                    <a:pt x="257498" y="218888"/>
                    <a:pt x="257498" y="171424"/>
                  </a:cubicBezTo>
                  <a:cubicBezTo>
                    <a:pt x="257498" y="167468"/>
                    <a:pt x="253624" y="163513"/>
                    <a:pt x="249749" y="163513"/>
                  </a:cubicBezTo>
                  <a:close/>
                  <a:moveTo>
                    <a:pt x="250178" y="147638"/>
                  </a:moveTo>
                  <a:cubicBezTo>
                    <a:pt x="264427" y="147638"/>
                    <a:pt x="277381" y="151531"/>
                    <a:pt x="289040" y="158020"/>
                  </a:cubicBezTo>
                  <a:cubicBezTo>
                    <a:pt x="314948" y="172295"/>
                    <a:pt x="331788" y="198249"/>
                    <a:pt x="331788" y="229395"/>
                  </a:cubicBezTo>
                  <a:cubicBezTo>
                    <a:pt x="331788" y="274815"/>
                    <a:pt x="295517" y="311151"/>
                    <a:pt x="250178" y="311151"/>
                  </a:cubicBezTo>
                  <a:cubicBezTo>
                    <a:pt x="216497" y="311151"/>
                    <a:pt x="186703" y="289090"/>
                    <a:pt x="175044" y="260540"/>
                  </a:cubicBezTo>
                  <a:cubicBezTo>
                    <a:pt x="171158" y="250158"/>
                    <a:pt x="169863" y="239776"/>
                    <a:pt x="169863" y="229395"/>
                  </a:cubicBezTo>
                  <a:cubicBezTo>
                    <a:pt x="169863" y="183974"/>
                    <a:pt x="206134" y="147638"/>
                    <a:pt x="250178" y="147638"/>
                  </a:cubicBezTo>
                  <a:close/>
                  <a:moveTo>
                    <a:pt x="22336" y="44450"/>
                  </a:moveTo>
                  <a:cubicBezTo>
                    <a:pt x="18459" y="44450"/>
                    <a:pt x="15875" y="47040"/>
                    <a:pt x="15875" y="49630"/>
                  </a:cubicBezTo>
                  <a:lnTo>
                    <a:pt x="15875" y="93663"/>
                  </a:lnTo>
                  <a:cubicBezTo>
                    <a:pt x="15875" y="93663"/>
                    <a:pt x="15875" y="93663"/>
                    <a:pt x="273050" y="93663"/>
                  </a:cubicBezTo>
                  <a:cubicBezTo>
                    <a:pt x="273050" y="93663"/>
                    <a:pt x="273050" y="93663"/>
                    <a:pt x="273050" y="49630"/>
                  </a:cubicBezTo>
                  <a:cubicBezTo>
                    <a:pt x="273050" y="47040"/>
                    <a:pt x="270466" y="44450"/>
                    <a:pt x="267881" y="44450"/>
                  </a:cubicBezTo>
                  <a:cubicBezTo>
                    <a:pt x="267881" y="44450"/>
                    <a:pt x="267881" y="44450"/>
                    <a:pt x="245911" y="44450"/>
                  </a:cubicBezTo>
                  <a:cubicBezTo>
                    <a:pt x="245911" y="44450"/>
                    <a:pt x="245911" y="44450"/>
                    <a:pt x="245911" y="53515"/>
                  </a:cubicBezTo>
                  <a:cubicBezTo>
                    <a:pt x="245911" y="61286"/>
                    <a:pt x="239449" y="67761"/>
                    <a:pt x="231695" y="67761"/>
                  </a:cubicBezTo>
                  <a:cubicBezTo>
                    <a:pt x="231695" y="67761"/>
                    <a:pt x="231695" y="67761"/>
                    <a:pt x="212310" y="67761"/>
                  </a:cubicBezTo>
                  <a:cubicBezTo>
                    <a:pt x="204556" y="67761"/>
                    <a:pt x="198094" y="61286"/>
                    <a:pt x="198094" y="53515"/>
                  </a:cubicBezTo>
                  <a:cubicBezTo>
                    <a:pt x="198094" y="53515"/>
                    <a:pt x="198094" y="53515"/>
                    <a:pt x="198094" y="44450"/>
                  </a:cubicBezTo>
                  <a:cubicBezTo>
                    <a:pt x="198094" y="44450"/>
                    <a:pt x="198094" y="44450"/>
                    <a:pt x="168370" y="44450"/>
                  </a:cubicBezTo>
                  <a:cubicBezTo>
                    <a:pt x="168370" y="44450"/>
                    <a:pt x="168370" y="44450"/>
                    <a:pt x="168370" y="53515"/>
                  </a:cubicBezTo>
                  <a:cubicBezTo>
                    <a:pt x="168370" y="61286"/>
                    <a:pt x="161909" y="67761"/>
                    <a:pt x="154155" y="67761"/>
                  </a:cubicBezTo>
                  <a:cubicBezTo>
                    <a:pt x="154155" y="67761"/>
                    <a:pt x="154155" y="67761"/>
                    <a:pt x="134770" y="67761"/>
                  </a:cubicBezTo>
                  <a:cubicBezTo>
                    <a:pt x="127016" y="67761"/>
                    <a:pt x="120554" y="61286"/>
                    <a:pt x="120554" y="53515"/>
                  </a:cubicBezTo>
                  <a:cubicBezTo>
                    <a:pt x="120554" y="53515"/>
                    <a:pt x="120554" y="53515"/>
                    <a:pt x="120554" y="44450"/>
                  </a:cubicBezTo>
                  <a:cubicBezTo>
                    <a:pt x="120554" y="44450"/>
                    <a:pt x="120554" y="44450"/>
                    <a:pt x="92123" y="44450"/>
                  </a:cubicBezTo>
                  <a:cubicBezTo>
                    <a:pt x="92123" y="44450"/>
                    <a:pt x="92123" y="44450"/>
                    <a:pt x="92123" y="53515"/>
                  </a:cubicBezTo>
                  <a:cubicBezTo>
                    <a:pt x="92123" y="61286"/>
                    <a:pt x="85661" y="67761"/>
                    <a:pt x="77907" y="67761"/>
                  </a:cubicBezTo>
                  <a:cubicBezTo>
                    <a:pt x="77907" y="67761"/>
                    <a:pt x="77907" y="67761"/>
                    <a:pt x="58522" y="67761"/>
                  </a:cubicBezTo>
                  <a:cubicBezTo>
                    <a:pt x="50768" y="67761"/>
                    <a:pt x="44306" y="61286"/>
                    <a:pt x="44306" y="53515"/>
                  </a:cubicBezTo>
                  <a:cubicBezTo>
                    <a:pt x="44306" y="53515"/>
                    <a:pt x="44306" y="53515"/>
                    <a:pt x="44306" y="44450"/>
                  </a:cubicBezTo>
                  <a:cubicBezTo>
                    <a:pt x="44306" y="44450"/>
                    <a:pt x="44306" y="44450"/>
                    <a:pt x="22336" y="44450"/>
                  </a:cubicBezTo>
                  <a:close/>
                  <a:moveTo>
                    <a:pt x="58303" y="0"/>
                  </a:moveTo>
                  <a:cubicBezTo>
                    <a:pt x="58303" y="0"/>
                    <a:pt x="58303" y="0"/>
                    <a:pt x="77737" y="0"/>
                  </a:cubicBezTo>
                  <a:cubicBezTo>
                    <a:pt x="85511" y="0"/>
                    <a:pt x="91989" y="6476"/>
                    <a:pt x="91989" y="14248"/>
                  </a:cubicBezTo>
                  <a:cubicBezTo>
                    <a:pt x="91989" y="14248"/>
                    <a:pt x="91989" y="14248"/>
                    <a:pt x="91989" y="29791"/>
                  </a:cubicBezTo>
                  <a:cubicBezTo>
                    <a:pt x="91989" y="29791"/>
                    <a:pt x="91989" y="29791"/>
                    <a:pt x="120493" y="29791"/>
                  </a:cubicBezTo>
                  <a:cubicBezTo>
                    <a:pt x="120493" y="29791"/>
                    <a:pt x="120493" y="29791"/>
                    <a:pt x="120493" y="14248"/>
                  </a:cubicBezTo>
                  <a:cubicBezTo>
                    <a:pt x="120493" y="6476"/>
                    <a:pt x="126971" y="0"/>
                    <a:pt x="134745" y="0"/>
                  </a:cubicBezTo>
                  <a:cubicBezTo>
                    <a:pt x="134745" y="0"/>
                    <a:pt x="134745" y="0"/>
                    <a:pt x="154179" y="0"/>
                  </a:cubicBezTo>
                  <a:cubicBezTo>
                    <a:pt x="161953" y="0"/>
                    <a:pt x="168431" y="6476"/>
                    <a:pt x="168431" y="14248"/>
                  </a:cubicBezTo>
                  <a:cubicBezTo>
                    <a:pt x="168431" y="14248"/>
                    <a:pt x="168431" y="14248"/>
                    <a:pt x="168431" y="29791"/>
                  </a:cubicBezTo>
                  <a:cubicBezTo>
                    <a:pt x="168431" y="29791"/>
                    <a:pt x="168431" y="29791"/>
                    <a:pt x="198231" y="29791"/>
                  </a:cubicBezTo>
                  <a:cubicBezTo>
                    <a:pt x="198231" y="29791"/>
                    <a:pt x="198231" y="29791"/>
                    <a:pt x="198231" y="14248"/>
                  </a:cubicBezTo>
                  <a:cubicBezTo>
                    <a:pt x="198231" y="6476"/>
                    <a:pt x="204709" y="0"/>
                    <a:pt x="212483" y="0"/>
                  </a:cubicBezTo>
                  <a:cubicBezTo>
                    <a:pt x="212483" y="0"/>
                    <a:pt x="212483" y="0"/>
                    <a:pt x="231917" y="0"/>
                  </a:cubicBezTo>
                  <a:cubicBezTo>
                    <a:pt x="239691" y="0"/>
                    <a:pt x="246170" y="6476"/>
                    <a:pt x="246170" y="14248"/>
                  </a:cubicBezTo>
                  <a:cubicBezTo>
                    <a:pt x="246170" y="14248"/>
                    <a:pt x="246170" y="14248"/>
                    <a:pt x="246170" y="29791"/>
                  </a:cubicBezTo>
                  <a:cubicBezTo>
                    <a:pt x="246170" y="29791"/>
                    <a:pt x="246170" y="29791"/>
                    <a:pt x="268195" y="29791"/>
                  </a:cubicBezTo>
                  <a:cubicBezTo>
                    <a:pt x="279856" y="29791"/>
                    <a:pt x="288925" y="38858"/>
                    <a:pt x="288925" y="50516"/>
                  </a:cubicBezTo>
                  <a:cubicBezTo>
                    <a:pt x="288925" y="50516"/>
                    <a:pt x="288925" y="50516"/>
                    <a:pt x="288925" y="146366"/>
                  </a:cubicBezTo>
                  <a:cubicBezTo>
                    <a:pt x="288925" y="145071"/>
                    <a:pt x="287630" y="145071"/>
                    <a:pt x="286334" y="143775"/>
                  </a:cubicBezTo>
                  <a:cubicBezTo>
                    <a:pt x="274673" y="139889"/>
                    <a:pt x="263013" y="137299"/>
                    <a:pt x="250056" y="137299"/>
                  </a:cubicBezTo>
                  <a:cubicBezTo>
                    <a:pt x="238396" y="137299"/>
                    <a:pt x="225439" y="139889"/>
                    <a:pt x="215074" y="143775"/>
                  </a:cubicBezTo>
                  <a:cubicBezTo>
                    <a:pt x="203413" y="148956"/>
                    <a:pt x="194344" y="155433"/>
                    <a:pt x="185275" y="164500"/>
                  </a:cubicBezTo>
                  <a:cubicBezTo>
                    <a:pt x="177501" y="172272"/>
                    <a:pt x="169727" y="182634"/>
                    <a:pt x="165840" y="192996"/>
                  </a:cubicBezTo>
                  <a:cubicBezTo>
                    <a:pt x="160658" y="204653"/>
                    <a:pt x="158066" y="216311"/>
                    <a:pt x="158066" y="229264"/>
                  </a:cubicBezTo>
                  <a:cubicBezTo>
                    <a:pt x="158066" y="239626"/>
                    <a:pt x="160658" y="249988"/>
                    <a:pt x="163249" y="260350"/>
                  </a:cubicBezTo>
                  <a:cubicBezTo>
                    <a:pt x="163249" y="260350"/>
                    <a:pt x="163249" y="260350"/>
                    <a:pt x="22025" y="260350"/>
                  </a:cubicBezTo>
                  <a:cubicBezTo>
                    <a:pt x="9069" y="260350"/>
                    <a:pt x="0" y="249988"/>
                    <a:pt x="0" y="238330"/>
                  </a:cubicBezTo>
                  <a:cubicBezTo>
                    <a:pt x="0" y="238330"/>
                    <a:pt x="0" y="238330"/>
                    <a:pt x="0" y="50516"/>
                  </a:cubicBezTo>
                  <a:cubicBezTo>
                    <a:pt x="0" y="38858"/>
                    <a:pt x="9069" y="29791"/>
                    <a:pt x="22025" y="29791"/>
                  </a:cubicBezTo>
                  <a:cubicBezTo>
                    <a:pt x="22025" y="29791"/>
                    <a:pt x="22025" y="29791"/>
                    <a:pt x="44051" y="29791"/>
                  </a:cubicBezTo>
                  <a:cubicBezTo>
                    <a:pt x="44051" y="29791"/>
                    <a:pt x="44051" y="29791"/>
                    <a:pt x="44051" y="14248"/>
                  </a:cubicBezTo>
                  <a:cubicBezTo>
                    <a:pt x="44051" y="6476"/>
                    <a:pt x="50529" y="0"/>
                    <a:pt x="58303" y="0"/>
                  </a:cubicBezTo>
                  <a:close/>
                </a:path>
              </a:pathLst>
            </a:custGeom>
            <a:solidFill>
              <a:srgbClr val="004E9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4AE8BB14-3FC8-4EF9-B148-7A1244A0AF10}"/>
              </a:ext>
            </a:extLst>
          </p:cNvPr>
          <p:cNvSpPr txBox="1"/>
          <p:nvPr/>
        </p:nvSpPr>
        <p:spPr>
          <a:xfrm>
            <a:off x="5349798" y="5032825"/>
            <a:ext cx="193796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201X.XX.XX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2971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4AB1629-342A-476E-B004-63ECD3621708}"/>
              </a:ext>
            </a:extLst>
          </p:cNvPr>
          <p:cNvSpPr txBox="1"/>
          <p:nvPr/>
        </p:nvSpPr>
        <p:spPr>
          <a:xfrm>
            <a:off x="3607482" y="1785002"/>
            <a:ext cx="1496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Contents</a:t>
            </a:r>
            <a:endParaRPr lang="zh-CN" altLang="en-US" sz="2400" b="1" dirty="0">
              <a:solidFill>
                <a:schemeClr val="bg1"/>
              </a:solidFill>
              <a:latin typeface="Malgun Gothic" panose="020B0503020000020004" pitchFamily="34" charset="-127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D21BBBF-729F-45FC-9304-E14E74D3A24F}"/>
              </a:ext>
            </a:extLst>
          </p:cNvPr>
          <p:cNvSpPr txBox="1"/>
          <p:nvPr/>
        </p:nvSpPr>
        <p:spPr>
          <a:xfrm>
            <a:off x="3696769" y="1201335"/>
            <a:ext cx="12490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站酷高端黑" panose="02010600030101010101" pitchFamily="2" charset="-122"/>
                <a:ea typeface="站酷高端黑" panose="02010600030101010101" pitchFamily="2" charset="-122"/>
              </a:rPr>
              <a:t>目  录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B7956BDA-8EBB-4006-ACD0-E55045E06D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6283" y="2963931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102F84AD-6972-4382-968E-4CAB5D639FC4}"/>
              </a:ext>
            </a:extLst>
          </p:cNvPr>
          <p:cNvGrpSpPr/>
          <p:nvPr/>
        </p:nvGrpSpPr>
        <p:grpSpPr>
          <a:xfrm>
            <a:off x="2780718" y="2956608"/>
            <a:ext cx="566993" cy="401083"/>
            <a:chOff x="1489166" y="2322031"/>
            <a:chExt cx="566993" cy="401083"/>
          </a:xfrm>
        </p:grpSpPr>
        <p:sp>
          <p:nvSpPr>
            <p:cNvPr id="6" name="任意多边形 7">
              <a:extLst>
                <a:ext uri="{FF2B5EF4-FFF2-40B4-BE49-F238E27FC236}">
                  <a16:creationId xmlns:a16="http://schemas.microsoft.com/office/drawing/2014/main" id="{6CEFD43B-3B52-4439-A3BF-3E110DAF94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4A1572C-3E9D-4DF5-A877-ACB7F89995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01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Times New Roman" pitchFamily="18" charset="0"/>
              </a:endParaRPr>
            </a:p>
          </p:txBody>
        </p:sp>
      </p:grpSp>
      <p:sp>
        <p:nvSpPr>
          <p:cNvPr id="8" name="TextBox 6">
            <a:extLst>
              <a:ext uri="{FF2B5EF4-FFF2-40B4-BE49-F238E27FC236}">
                <a16:creationId xmlns:a16="http://schemas.microsoft.com/office/drawing/2014/main" id="{FBC10BC5-D1D6-4B8E-B647-AF2DFC9C6F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6283" y="4006225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zh-CN" sz="1800" dirty="0">
              <a:solidFill>
                <a:schemeClr val="bg1"/>
              </a:solidFill>
            </a:endParaRP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id="{907240E2-1E39-4A98-A477-9D07209C74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6283" y="504851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zh-CN" sz="1800" dirty="0">
              <a:solidFill>
                <a:schemeClr val="bg1"/>
              </a:solidFill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BE1FD6A5-D8CF-4034-BEE2-3FCF62A6DC31}"/>
              </a:ext>
            </a:extLst>
          </p:cNvPr>
          <p:cNvGrpSpPr/>
          <p:nvPr/>
        </p:nvGrpSpPr>
        <p:grpSpPr>
          <a:xfrm>
            <a:off x="2787067" y="3998963"/>
            <a:ext cx="566993" cy="401083"/>
            <a:chOff x="1489166" y="2322031"/>
            <a:chExt cx="566993" cy="401083"/>
          </a:xfrm>
        </p:grpSpPr>
        <p:sp>
          <p:nvSpPr>
            <p:cNvPr id="11" name="任意多边形 7">
              <a:extLst>
                <a:ext uri="{FF2B5EF4-FFF2-40B4-BE49-F238E27FC236}">
                  <a16:creationId xmlns:a16="http://schemas.microsoft.com/office/drawing/2014/main" id="{0FA5F5C8-6150-4B18-BB44-EA5FE84BF7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6">
              <a:extLst>
                <a:ext uri="{FF2B5EF4-FFF2-40B4-BE49-F238E27FC236}">
                  <a16:creationId xmlns:a16="http://schemas.microsoft.com/office/drawing/2014/main" id="{67F5B809-43CE-42D6-BD33-CFC0C33687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02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Times New Roman" pitchFamily="18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BA34942C-A037-493B-AF94-42A0E30BA5BC}"/>
              </a:ext>
            </a:extLst>
          </p:cNvPr>
          <p:cNvGrpSpPr/>
          <p:nvPr/>
        </p:nvGrpSpPr>
        <p:grpSpPr>
          <a:xfrm>
            <a:off x="2854564" y="5041317"/>
            <a:ext cx="566993" cy="401083"/>
            <a:chOff x="1489166" y="2322031"/>
            <a:chExt cx="566993" cy="401083"/>
          </a:xfrm>
        </p:grpSpPr>
        <p:sp>
          <p:nvSpPr>
            <p:cNvPr id="14" name="任意多边形 7">
              <a:extLst>
                <a:ext uri="{FF2B5EF4-FFF2-40B4-BE49-F238E27FC236}">
                  <a16:creationId xmlns:a16="http://schemas.microsoft.com/office/drawing/2014/main" id="{C64505B0-6FD9-4DC3-9D82-128E84C35D7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6">
              <a:extLst>
                <a:ext uri="{FF2B5EF4-FFF2-40B4-BE49-F238E27FC236}">
                  <a16:creationId xmlns:a16="http://schemas.microsoft.com/office/drawing/2014/main" id="{D2906A86-E665-433F-945F-D81960CAAE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03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93377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6">
            <a:extLst>
              <a:ext uri="{FF2B5EF4-FFF2-40B4-BE49-F238E27FC236}">
                <a16:creationId xmlns:a16="http://schemas.microsoft.com/office/drawing/2014/main" id="{6CE8B3E9-0144-4E85-B5A3-8807646B35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3307" y="3073096"/>
            <a:ext cx="145058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6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01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39" name="TextBox 6">
            <a:extLst>
              <a:ext uri="{FF2B5EF4-FFF2-40B4-BE49-F238E27FC236}">
                <a16:creationId xmlns:a16="http://schemas.microsoft.com/office/drawing/2014/main" id="{F1C26D18-6F6C-441D-BCE7-0FEA5A7F2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1131" y="2593548"/>
            <a:ext cx="30451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年度工作概述</a:t>
            </a:r>
            <a:endParaRPr kumimoji="0" lang="zh-CN" sz="2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0" name="TextBox 6">
            <a:extLst>
              <a:ext uri="{FF2B5EF4-FFF2-40B4-BE49-F238E27FC236}">
                <a16:creationId xmlns:a16="http://schemas.microsoft.com/office/drawing/2014/main" id="{55D77C03-123A-4875-9BEC-42D2817A02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625" y="3294877"/>
            <a:ext cx="3189859" cy="760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zh-CN" altLang="zh-CN" sz="1000" dirty="0">
              <a:solidFill>
                <a:schemeClr val="bg1"/>
              </a:solidFill>
              <a:latin typeface="+mn-ea"/>
              <a:cs typeface="+mn-ea"/>
            </a:endParaRPr>
          </a:p>
        </p:txBody>
      </p:sp>
      <p:sp>
        <p:nvSpPr>
          <p:cNvPr id="41" name="TextBox 6">
            <a:extLst>
              <a:ext uri="{FF2B5EF4-FFF2-40B4-BE49-F238E27FC236}">
                <a16:creationId xmlns:a16="http://schemas.microsoft.com/office/drawing/2014/main" id="{7A8DBDDD-6601-4961-A6FA-95B9E35DD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1987" y="2468191"/>
            <a:ext cx="193322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36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cs typeface="+mn-ea"/>
            </a:endParaRPr>
          </a:p>
        </p:txBody>
      </p: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id="{42180BD6-B372-4D53-8995-4C13C8D63F2E}"/>
              </a:ext>
            </a:extLst>
          </p:cNvPr>
          <p:cNvCxnSpPr/>
          <p:nvPr/>
        </p:nvCxnSpPr>
        <p:spPr>
          <a:xfrm>
            <a:off x="4364059" y="3259253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33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27772153-C082-47B0-B118-69D0FAE0114E}"/>
              </a:ext>
            </a:extLst>
          </p:cNvPr>
          <p:cNvSpPr/>
          <p:nvPr/>
        </p:nvSpPr>
        <p:spPr>
          <a:xfrm>
            <a:off x="755921" y="219376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年度工作概述</a:t>
            </a:r>
          </a:p>
        </p:txBody>
      </p:sp>
      <p:sp>
        <p:nvSpPr>
          <p:cNvPr id="3" name="TextBox 6">
            <a:extLst>
              <a:ext uri="{FF2B5EF4-FFF2-40B4-BE49-F238E27FC236}">
                <a16:creationId xmlns:a16="http://schemas.microsoft.com/office/drawing/2014/main" id="{877FAA75-8AF1-4CEE-B98F-EFB4FDE12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70" y="1438368"/>
            <a:ext cx="7723057" cy="1428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zh-CN" altLang="zh-CN" sz="20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30672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27772153-C082-47B0-B118-69D0FAE0114E}"/>
              </a:ext>
            </a:extLst>
          </p:cNvPr>
          <p:cNvSpPr/>
          <p:nvPr/>
        </p:nvSpPr>
        <p:spPr>
          <a:xfrm>
            <a:off x="755921" y="219376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工作完成情况</a:t>
            </a:r>
          </a:p>
        </p:txBody>
      </p:sp>
      <p:sp>
        <p:nvSpPr>
          <p:cNvPr id="14" name="TextBox 6">
            <a:extLst>
              <a:ext uri="{FF2B5EF4-FFF2-40B4-BE49-F238E27FC236}">
                <a16:creationId xmlns:a16="http://schemas.microsoft.com/office/drawing/2014/main" id="{CA4C86F6-F056-4A3B-BEF9-DA0DB852E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70" y="1438368"/>
            <a:ext cx="7723057" cy="1428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zh-CN" altLang="zh-CN" sz="20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1189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27772153-C082-47B0-B118-69D0FAE0114E}"/>
              </a:ext>
            </a:extLst>
          </p:cNvPr>
          <p:cNvSpPr/>
          <p:nvPr/>
        </p:nvSpPr>
        <p:spPr>
          <a:xfrm>
            <a:off x="755921" y="219376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明年工作计划</a:t>
            </a:r>
          </a:p>
        </p:txBody>
      </p:sp>
      <p:sp>
        <p:nvSpPr>
          <p:cNvPr id="14" name="TextBox 6">
            <a:extLst>
              <a:ext uri="{FF2B5EF4-FFF2-40B4-BE49-F238E27FC236}">
                <a16:creationId xmlns:a16="http://schemas.microsoft.com/office/drawing/2014/main" id="{252C855E-687B-4D94-A8B5-3824958F4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270" y="1438368"/>
            <a:ext cx="7723057" cy="1428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点击添加相关文字</a:t>
            </a:r>
            <a:endParaRPr lang="zh-CN" altLang="zh-CN" sz="20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63593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:\学校标识及图片\宣传部\新LOGO与模板\学校logo剧中--白色.png">
            <a:extLst>
              <a:ext uri="{FF2B5EF4-FFF2-40B4-BE49-F238E27FC236}">
                <a16:creationId xmlns:a16="http://schemas.microsoft.com/office/drawing/2014/main" id="{4221E0F4-6684-4E8F-BD25-5FA7EB8AA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531" y="706179"/>
            <a:ext cx="2166938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ABB4E930-CE81-489E-9F6A-DD76842A6742}"/>
              </a:ext>
            </a:extLst>
          </p:cNvPr>
          <p:cNvGrpSpPr/>
          <p:nvPr/>
        </p:nvGrpSpPr>
        <p:grpSpPr>
          <a:xfrm>
            <a:off x="1590234" y="3489758"/>
            <a:ext cx="5963531" cy="1150957"/>
            <a:chOff x="1728568" y="3771591"/>
            <a:chExt cx="5963531" cy="1150957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BD778E38-8CF1-4C01-8BCF-3142604A0EFE}"/>
                </a:ext>
              </a:extLst>
            </p:cNvPr>
            <p:cNvSpPr/>
            <p:nvPr/>
          </p:nvSpPr>
          <p:spPr>
            <a:xfrm>
              <a:off x="2277616" y="3816412"/>
              <a:ext cx="4865434" cy="769441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zh-CN" altLang="en-US" sz="4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演示完毕 谢谢欣赏</a:t>
              </a:r>
            </a:p>
          </p:txBody>
        </p:sp>
        <p:sp>
          <p:nvSpPr>
            <p:cNvPr id="5" name="TextBox 12">
              <a:extLst>
                <a:ext uri="{FF2B5EF4-FFF2-40B4-BE49-F238E27FC236}">
                  <a16:creationId xmlns:a16="http://schemas.microsoft.com/office/drawing/2014/main" id="{50F2158D-DEE3-43CE-8D3D-1DFF0092CE2D}"/>
                </a:ext>
              </a:extLst>
            </p:cNvPr>
            <p:cNvSpPr txBox="1"/>
            <p:nvPr/>
          </p:nvSpPr>
          <p:spPr>
            <a:xfrm>
              <a:off x="3700555" y="4585853"/>
              <a:ext cx="2583657" cy="33669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点击添加相关文字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738CFB2B-607D-4637-ABE4-B8CC38013B5E}"/>
                </a:ext>
              </a:extLst>
            </p:cNvPr>
            <p:cNvCxnSpPr/>
            <p:nvPr/>
          </p:nvCxnSpPr>
          <p:spPr>
            <a:xfrm>
              <a:off x="1728568" y="3771591"/>
              <a:ext cx="5963531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F480793A-42EC-42A0-89D1-E6876EC1211E}"/>
                </a:ext>
              </a:extLst>
            </p:cNvPr>
            <p:cNvCxnSpPr/>
            <p:nvPr/>
          </p:nvCxnSpPr>
          <p:spPr>
            <a:xfrm>
              <a:off x="1728568" y="4902122"/>
              <a:ext cx="5963531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58192874"/>
      </p:ext>
    </p:extLst>
  </p:cSld>
  <p:clrMapOvr>
    <a:masterClrMapping/>
  </p:clrMapOvr>
</p:sld>
</file>

<file path=ppt/theme/theme1.xml><?xml version="1.0" encoding="utf-8"?>
<a:theme xmlns:a="http://schemas.openxmlformats.org/drawingml/2006/main" name="自定义设计方案">
  <a:themeElements>
    <a:clrScheme name="自定义 2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algn="l">
          <a:lnSpc>
            <a:spcPct val="150000"/>
          </a:lnSpc>
          <a:defRPr sz="1000" dirty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  <a:cs typeface="+mn-ea"/>
            <a:sym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</TotalTime>
  <Words>108</Words>
  <Application>Microsoft Office PowerPoint</Application>
  <PresentationFormat>全屏显示(4:3)</PresentationFormat>
  <Paragraphs>34</Paragraphs>
  <Slides>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Malgun Gothic</vt:lpstr>
      <vt:lpstr>黑体</vt:lpstr>
      <vt:lpstr>宋体</vt:lpstr>
      <vt:lpstr>微软雅黑</vt:lpstr>
      <vt:lpstr>站酷高端黑</vt:lpstr>
      <vt:lpstr>Arial</vt:lpstr>
      <vt:lpstr>Impact</vt:lpstr>
      <vt:lpstr>Times New Roman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2010年青藏高原地质学术年会 </dc:title>
  <dc:creator>微软用户</dc:creator>
  <cp:lastModifiedBy>WHY</cp:lastModifiedBy>
  <cp:revision>1071</cp:revision>
  <cp:lastPrinted>2014-10-13T06:09:00Z</cp:lastPrinted>
  <dcterms:created xsi:type="dcterms:W3CDTF">2010-11-02T08:23:00Z</dcterms:created>
  <dcterms:modified xsi:type="dcterms:W3CDTF">2018-09-27T09:24:35Z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