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3431059978" r:id="rId1"/>
  </p:sldMasterIdLst>
  <p:notesMasterIdLst>
    <p:notesMasterId r:id="rId9"/>
  </p:notesMasterIdLst>
  <p:sldIdLst>
    <p:sldId id="2007577042" r:id="rId2"/>
    <p:sldId id="2007577037" r:id="rId3"/>
    <p:sldId id="2007577008" r:id="rId4"/>
    <p:sldId id="2007577009" r:id="rId5"/>
    <p:sldId id="2007577040" r:id="rId6"/>
    <p:sldId id="2007577043" r:id="rId7"/>
    <p:sldId id="2007577041" r:id="rId8"/>
  </p:sldIdLst>
  <p:sldSz cx="12168188" cy="7019925"/>
  <p:notesSz cx="9144000" cy="6858000"/>
  <p:defaultTextStyle>
    <a:defPPr>
      <a:defRPr lang="zh-CN"/>
    </a:defPPr>
    <a:lvl1pPr marL="0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1pPr>
    <a:lvl2pPr marL="230246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2pPr>
    <a:lvl3pPr marL="460492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3pPr>
    <a:lvl4pPr marL="690738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4pPr>
    <a:lvl5pPr marL="920984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5pPr>
    <a:lvl6pPr marL="1151230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6pPr>
    <a:lvl7pPr marL="1381476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7pPr>
    <a:lvl8pPr marL="1611721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8pPr>
    <a:lvl9pPr marL="1841967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陈 刚" initials="陈" lastIdx="1" clrIdx="0">
    <p:extLst>
      <p:ext uri="{19B8F6BF-5375-455C-9EA6-DF929625EA0E}">
        <p15:presenceInfo xmlns:p15="http://schemas.microsoft.com/office/powerpoint/2012/main" userId="442b3c2b8a10076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E97"/>
    <a:srgbClr val="014B8F"/>
    <a:srgbClr val="004E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74"/>
  </p:normalViewPr>
  <p:slideViewPr>
    <p:cSldViewPr snapToGrid="0" snapToObjects="1">
      <p:cViewPr varScale="1">
        <p:scale>
          <a:sx n="106" d="100"/>
          <a:sy n="106" d="100"/>
        </p:scale>
        <p:origin x="762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CA4FC8-890E-4F78-BDD9-CA52ED9E1EE6}" type="datetimeFigureOut">
              <a:rPr lang="zh-CN" altLang="en-US" smtClean="0"/>
              <a:t>2020-4-16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565400" y="857250"/>
            <a:ext cx="40132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F9EAA5-6969-42C7-860B-56AC6159B2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6711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1pPr>
    <a:lvl2pPr marL="230246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2pPr>
    <a:lvl3pPr marL="460492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3pPr>
    <a:lvl4pPr marL="690738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4pPr>
    <a:lvl5pPr marL="920984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5pPr>
    <a:lvl6pPr marL="1151230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6pPr>
    <a:lvl7pPr marL="1381476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7pPr>
    <a:lvl8pPr marL="1611721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8pPr>
    <a:lvl9pPr marL="1841967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565400" y="857250"/>
            <a:ext cx="4013200" cy="23145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9EAA5-6969-42C7-860B-56AC6159B29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79603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565400" y="857250"/>
            <a:ext cx="4013200" cy="23145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9EAA5-6969-42C7-860B-56AC6159B29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1161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2FCE6CBE-5749-4CFD-AAD0-8CFCF2693A3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0824" y="723025"/>
            <a:ext cx="2746311" cy="212559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8B60C4A-CAC9-4414-8805-A26E916D9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3" y="373063"/>
            <a:ext cx="10494962" cy="135731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8B3631A6-C701-45BF-B0A5-54A3E776A460}"/>
              </a:ext>
            </a:extLst>
          </p:cNvPr>
          <p:cNvSpPr/>
          <p:nvPr userDrawn="1"/>
        </p:nvSpPr>
        <p:spPr>
          <a:xfrm>
            <a:off x="0" y="0"/>
            <a:ext cx="12168188" cy="7019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64381519-E076-457B-9A8E-7B50BD5744A3}"/>
              </a:ext>
            </a:extLst>
          </p:cNvPr>
          <p:cNvSpPr/>
          <p:nvPr userDrawn="1"/>
        </p:nvSpPr>
        <p:spPr>
          <a:xfrm rot="16200000">
            <a:off x="5739483" y="4592611"/>
            <a:ext cx="566318" cy="4299069"/>
          </a:xfrm>
          <a:prstGeom prst="rect">
            <a:avLst/>
          </a:prstGeom>
          <a:solidFill>
            <a:srgbClr val="004E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52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842F8DD4-0717-454A-AE59-0C8B75D07280}"/>
              </a:ext>
            </a:extLst>
          </p:cNvPr>
          <p:cNvSpPr/>
          <p:nvPr userDrawn="1"/>
        </p:nvSpPr>
        <p:spPr>
          <a:xfrm rot="16200000">
            <a:off x="5735018" y="-1861911"/>
            <a:ext cx="575248" cy="4299069"/>
          </a:xfrm>
          <a:prstGeom prst="rect">
            <a:avLst/>
          </a:prstGeom>
          <a:solidFill>
            <a:srgbClr val="004E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52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E81C851-C43C-416F-80B1-EFD63CAC0F26}"/>
              </a:ext>
            </a:extLst>
          </p:cNvPr>
          <p:cNvSpPr txBox="1"/>
          <p:nvPr userDrawn="1"/>
        </p:nvSpPr>
        <p:spPr>
          <a:xfrm>
            <a:off x="3010397" y="2735632"/>
            <a:ext cx="1309974" cy="7680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391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3992" b="1" dirty="0">
              <a:solidFill>
                <a:srgbClr val="004E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E8737E48-96EE-483E-B970-7B4370FD75E5}"/>
              </a:ext>
            </a:extLst>
          </p:cNvPr>
          <p:cNvSpPr txBox="1"/>
          <p:nvPr userDrawn="1"/>
        </p:nvSpPr>
        <p:spPr>
          <a:xfrm>
            <a:off x="2645674" y="3562431"/>
            <a:ext cx="2040880" cy="5070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695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2395" dirty="0">
              <a:solidFill>
                <a:srgbClr val="004E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F5035CAF-EC89-4EAB-B654-E4C3240D9B2C}"/>
              </a:ext>
            </a:extLst>
          </p:cNvPr>
          <p:cNvCxnSpPr/>
          <p:nvPr userDrawn="1"/>
        </p:nvCxnSpPr>
        <p:spPr>
          <a:xfrm>
            <a:off x="5163128" y="1880196"/>
            <a:ext cx="0" cy="2737616"/>
          </a:xfrm>
          <a:prstGeom prst="line">
            <a:avLst/>
          </a:prstGeom>
          <a:ln w="38100">
            <a:solidFill>
              <a:srgbClr val="004E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图片 12">
            <a:extLst>
              <a:ext uri="{FF2B5EF4-FFF2-40B4-BE49-F238E27FC236}">
                <a16:creationId xmlns:a16="http://schemas.microsoft.com/office/drawing/2014/main" id="{8FB45CD6-5378-4DE3-BD63-AEB69162039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052" y="6515669"/>
            <a:ext cx="2088085" cy="461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24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F73538F-25B7-4CE1-8316-801471D9FF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3" y="373063"/>
            <a:ext cx="10494962" cy="135731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61925752-AF04-4FA4-AE0D-6FEA12D3EFBA}"/>
              </a:ext>
            </a:extLst>
          </p:cNvPr>
          <p:cNvSpPr/>
          <p:nvPr userDrawn="1"/>
        </p:nvSpPr>
        <p:spPr>
          <a:xfrm>
            <a:off x="0" y="0"/>
            <a:ext cx="12168188" cy="7019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ADEDD007-CBF1-4951-849F-E98E338C6DD2}"/>
              </a:ext>
            </a:extLst>
          </p:cNvPr>
          <p:cNvSpPr/>
          <p:nvPr userDrawn="1"/>
        </p:nvSpPr>
        <p:spPr>
          <a:xfrm>
            <a:off x="11513922" y="1440286"/>
            <a:ext cx="654266" cy="4299069"/>
          </a:xfrm>
          <a:prstGeom prst="rect">
            <a:avLst/>
          </a:prstGeom>
          <a:solidFill>
            <a:srgbClr val="004E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52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0F5FADF-AFEE-4257-AB48-042C9591F413}"/>
              </a:ext>
            </a:extLst>
          </p:cNvPr>
          <p:cNvSpPr/>
          <p:nvPr userDrawn="1"/>
        </p:nvSpPr>
        <p:spPr>
          <a:xfrm>
            <a:off x="0" y="1440286"/>
            <a:ext cx="654266" cy="4299069"/>
          </a:xfrm>
          <a:prstGeom prst="rect">
            <a:avLst/>
          </a:prstGeom>
          <a:solidFill>
            <a:srgbClr val="004E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52"/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838C717C-96A2-4418-B563-41B98284431E}"/>
              </a:ext>
            </a:extLst>
          </p:cNvPr>
          <p:cNvCxnSpPr/>
          <p:nvPr userDrawn="1"/>
        </p:nvCxnSpPr>
        <p:spPr>
          <a:xfrm>
            <a:off x="5357092" y="2014267"/>
            <a:ext cx="0" cy="2737616"/>
          </a:xfrm>
          <a:prstGeom prst="line">
            <a:avLst/>
          </a:prstGeom>
          <a:ln w="38100">
            <a:solidFill>
              <a:srgbClr val="004E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005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82E06F8-F55F-4BB0-93F9-DFD636F6C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3" y="373063"/>
            <a:ext cx="10494962" cy="135731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1E931871-B189-447A-B2BD-1176C8224D85}"/>
              </a:ext>
            </a:extLst>
          </p:cNvPr>
          <p:cNvSpPr/>
          <p:nvPr userDrawn="1"/>
        </p:nvSpPr>
        <p:spPr>
          <a:xfrm>
            <a:off x="0" y="0"/>
            <a:ext cx="12168188" cy="7019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2B922DFB-4FB1-4D52-9954-E3320582D21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9228" y="4688947"/>
            <a:ext cx="4328959" cy="2330978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DA97CA26-BEBA-49A7-8730-80E14777C3F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77" t="-1" r="25304" b="11335"/>
          <a:stretch/>
        </p:blipFill>
        <p:spPr>
          <a:xfrm>
            <a:off x="666036" y="377247"/>
            <a:ext cx="461727" cy="469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9321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82E06F8-F55F-4BB0-93F9-DFD636F6C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3" y="373063"/>
            <a:ext cx="10494962" cy="135731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1E931871-B189-447A-B2BD-1176C8224D85}"/>
              </a:ext>
            </a:extLst>
          </p:cNvPr>
          <p:cNvSpPr/>
          <p:nvPr userDrawn="1"/>
        </p:nvSpPr>
        <p:spPr>
          <a:xfrm>
            <a:off x="0" y="0"/>
            <a:ext cx="12168188" cy="7019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2B922DFB-4FB1-4D52-9954-E3320582D21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9228" y="4688947"/>
            <a:ext cx="4328959" cy="2330978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155E2599-2F57-4485-A28C-29B6CFB027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02" t="19669" r="35837" b="36074"/>
          <a:stretch/>
        </p:blipFill>
        <p:spPr>
          <a:xfrm>
            <a:off x="638545" y="379117"/>
            <a:ext cx="497942" cy="448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020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82E06F8-F55F-4BB0-93F9-DFD636F6C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3" y="373063"/>
            <a:ext cx="10494962" cy="135731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1E931871-B189-447A-B2BD-1176C8224D85}"/>
              </a:ext>
            </a:extLst>
          </p:cNvPr>
          <p:cNvSpPr/>
          <p:nvPr userDrawn="1"/>
        </p:nvSpPr>
        <p:spPr>
          <a:xfrm>
            <a:off x="0" y="0"/>
            <a:ext cx="12168188" cy="7019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2B922DFB-4FB1-4D52-9954-E3320582D21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9228" y="4688947"/>
            <a:ext cx="4328959" cy="2330978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28864013-60D4-49ED-BF5D-8075917F25A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73" t="23847" r="39213" b="24005"/>
          <a:stretch/>
        </p:blipFill>
        <p:spPr>
          <a:xfrm>
            <a:off x="638545" y="397018"/>
            <a:ext cx="497942" cy="591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201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82E06F8-F55F-4BB0-93F9-DFD636F6C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3" y="373063"/>
            <a:ext cx="10494962" cy="135731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1E931871-B189-447A-B2BD-1176C8224D85}"/>
              </a:ext>
            </a:extLst>
          </p:cNvPr>
          <p:cNvSpPr/>
          <p:nvPr userDrawn="1"/>
        </p:nvSpPr>
        <p:spPr>
          <a:xfrm>
            <a:off x="0" y="0"/>
            <a:ext cx="12168188" cy="7019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74F062D9-8290-447D-9F66-1BA807C70FE9}"/>
              </a:ext>
            </a:extLst>
          </p:cNvPr>
          <p:cNvSpPr/>
          <p:nvPr userDrawn="1"/>
        </p:nvSpPr>
        <p:spPr>
          <a:xfrm>
            <a:off x="0" y="1440286"/>
            <a:ext cx="12167960" cy="4299069"/>
          </a:xfrm>
          <a:prstGeom prst="rect">
            <a:avLst/>
          </a:prstGeom>
          <a:solidFill>
            <a:srgbClr val="004E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52"/>
          </a:p>
        </p:txBody>
      </p:sp>
      <p:pic>
        <p:nvPicPr>
          <p:cNvPr id="8" name="Picture" descr="Picture">
            <a:extLst>
              <a:ext uri="{FF2B5EF4-FFF2-40B4-BE49-F238E27FC236}">
                <a16:creationId xmlns:a16="http://schemas.microsoft.com/office/drawing/2014/main" id="{1DFABFB3-C38A-4CA7-834C-5105AD7161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/>
          </a:blip>
          <a:stretch>
            <a:fillRect/>
          </a:stretch>
        </p:blipFill>
        <p:spPr>
          <a:xfrm>
            <a:off x="654266" y="539367"/>
            <a:ext cx="10859656" cy="5941189"/>
          </a:xfrm>
          <a:prstGeom prst="rect">
            <a:avLst/>
          </a:prstGeom>
          <a:effectLst/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DC3FDE04-9E29-4415-ACD7-C1745DEA298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693" y="947826"/>
            <a:ext cx="9135453" cy="5026241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44974B45-A018-42D2-951B-9A6B683D1E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0939" y="723025"/>
            <a:ext cx="2746311" cy="2125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651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8FB6533-5327-48D3-BA89-4780A8611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3" y="373063"/>
            <a:ext cx="10494962" cy="135731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759276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" descr="Picture">
            <a:extLst>
              <a:ext uri="{FF2B5EF4-FFF2-40B4-BE49-F238E27FC236}">
                <a16:creationId xmlns:a16="http://schemas.microsoft.com/office/drawing/2014/main" id="{ED2CBAB5-13C5-4EDF-B833-03D3CCF507B9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alphaModFix/>
          </a:blip>
          <a:stretch>
            <a:fillRect/>
          </a:stretch>
        </p:blipFill>
        <p:spPr>
          <a:xfrm>
            <a:off x="654266" y="539367"/>
            <a:ext cx="10859656" cy="5941189"/>
          </a:xfrm>
          <a:prstGeom prst="rect">
            <a:avLst/>
          </a:prstGeom>
          <a:effectLst/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39A12B37-9089-4FA1-B71C-F05585670B7D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693" y="947826"/>
            <a:ext cx="9135453" cy="5026241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985634206" r:id="rId1"/>
    <p:sldLayoutId id="3431059979" r:id="rId2"/>
    <p:sldLayoutId id="3431059980" r:id="rId3"/>
    <p:sldLayoutId id="3431059981" r:id="rId4"/>
    <p:sldLayoutId id="3431059983" r:id="rId5"/>
    <p:sldLayoutId id="3431059984" r:id="rId6"/>
    <p:sldLayoutId id="3431059985" r:id="rId7"/>
    <p:sldLayoutId id="3431059982" r:id="rId8"/>
  </p:sldLayoutIdLst>
  <p:txStyles>
    <p:titleStyle>
      <a:lvl1pPr algn="l" defTabSz="456286" rtl="0" eaLnBrk="1" latinLnBrk="0" hangingPunct="1">
        <a:lnSpc>
          <a:spcPct val="90000"/>
        </a:lnSpc>
        <a:spcBef>
          <a:spcPct val="0"/>
        </a:spcBef>
        <a:buNone/>
        <a:defRPr sz="219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071" indent="-114071" algn="l" defTabSz="456286" rtl="0" eaLnBrk="1" latinLnBrk="0" hangingPunct="1">
        <a:lnSpc>
          <a:spcPct val="90000"/>
        </a:lnSpc>
        <a:spcBef>
          <a:spcPts val="499"/>
        </a:spcBef>
        <a:buFont typeface="Arial"/>
        <a:buChar char="•"/>
        <a:defRPr sz="1397" kern="1200">
          <a:solidFill>
            <a:schemeClr val="tx1"/>
          </a:solidFill>
          <a:latin typeface="+mn-lt"/>
          <a:ea typeface="+mn-ea"/>
          <a:cs typeface="+mn-cs"/>
        </a:defRPr>
      </a:lvl1pPr>
      <a:lvl2pPr marL="342214" indent="-114071" algn="l" defTabSz="456286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1198" kern="1200">
          <a:solidFill>
            <a:schemeClr val="tx1"/>
          </a:solidFill>
          <a:latin typeface="+mn-lt"/>
          <a:ea typeface="+mn-ea"/>
          <a:cs typeface="+mn-cs"/>
        </a:defRPr>
      </a:lvl2pPr>
      <a:lvl3pPr marL="570357" indent="-114071" algn="l" defTabSz="456286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998" kern="1200">
          <a:solidFill>
            <a:schemeClr val="tx1"/>
          </a:solidFill>
          <a:latin typeface="+mn-lt"/>
          <a:ea typeface="+mn-ea"/>
          <a:cs typeface="+mn-cs"/>
        </a:defRPr>
      </a:lvl3pPr>
      <a:lvl4pPr marL="798500" indent="-114071" algn="l" defTabSz="456286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898" kern="1200">
          <a:solidFill>
            <a:schemeClr val="tx1"/>
          </a:solidFill>
          <a:latin typeface="+mn-lt"/>
          <a:ea typeface="+mn-ea"/>
          <a:cs typeface="+mn-cs"/>
        </a:defRPr>
      </a:lvl4pPr>
      <a:lvl5pPr marL="1026643" indent="-114071" algn="l" defTabSz="456286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898" kern="1200">
          <a:solidFill>
            <a:schemeClr val="tx1"/>
          </a:solidFill>
          <a:latin typeface="+mn-lt"/>
          <a:ea typeface="+mn-ea"/>
          <a:cs typeface="+mn-cs"/>
        </a:defRPr>
      </a:lvl5pPr>
      <a:lvl6pPr marL="1254785" indent="-114071" algn="l" defTabSz="456286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898" kern="1200">
          <a:solidFill>
            <a:schemeClr val="tx1"/>
          </a:solidFill>
          <a:latin typeface="+mn-lt"/>
          <a:ea typeface="+mn-ea"/>
          <a:cs typeface="+mn-cs"/>
        </a:defRPr>
      </a:lvl6pPr>
      <a:lvl7pPr marL="1482928" indent="-114071" algn="l" defTabSz="456286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898" kern="1200">
          <a:solidFill>
            <a:schemeClr val="tx1"/>
          </a:solidFill>
          <a:latin typeface="+mn-lt"/>
          <a:ea typeface="+mn-ea"/>
          <a:cs typeface="+mn-cs"/>
        </a:defRPr>
      </a:lvl7pPr>
      <a:lvl8pPr marL="1711071" indent="-114071" algn="l" defTabSz="456286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898" kern="1200">
          <a:solidFill>
            <a:schemeClr val="tx1"/>
          </a:solidFill>
          <a:latin typeface="+mn-lt"/>
          <a:ea typeface="+mn-ea"/>
          <a:cs typeface="+mn-cs"/>
        </a:defRPr>
      </a:lvl8pPr>
      <a:lvl9pPr marL="1939214" indent="-114071" algn="l" defTabSz="456286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456286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1pPr>
      <a:lvl2pPr marL="228143" algn="l" defTabSz="456286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2pPr>
      <a:lvl3pPr marL="456286" algn="l" defTabSz="456286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3pPr>
      <a:lvl4pPr marL="684428" algn="l" defTabSz="456286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4pPr>
      <a:lvl5pPr marL="912571" algn="l" defTabSz="456286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5pPr>
      <a:lvl6pPr marL="1140714" algn="l" defTabSz="456286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6pPr>
      <a:lvl7pPr marL="1368857" algn="l" defTabSz="456286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7pPr>
      <a:lvl8pPr marL="1597000" algn="l" defTabSz="456286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8pPr>
      <a:lvl9pPr marL="1825142" algn="l" defTabSz="456286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C4232D27-8E01-41A7-9A7C-E17F91B1737D}"/>
              </a:ext>
            </a:extLst>
          </p:cNvPr>
          <p:cNvSpPr txBox="1"/>
          <p:nvPr/>
        </p:nvSpPr>
        <p:spPr>
          <a:xfrm>
            <a:off x="1993827" y="3373680"/>
            <a:ext cx="8337539" cy="7066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992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中国地质大学（北京）</a:t>
            </a:r>
            <a:r>
              <a:rPr lang="en-US" altLang="zh-CN" sz="3992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992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使用模板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A653F2A8-3FFA-45CA-AB81-D625F16C443F}"/>
              </a:ext>
            </a:extLst>
          </p:cNvPr>
          <p:cNvSpPr/>
          <p:nvPr/>
        </p:nvSpPr>
        <p:spPr>
          <a:xfrm>
            <a:off x="4372944" y="4892166"/>
            <a:ext cx="3422073" cy="3512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汇报人：</a:t>
            </a:r>
            <a:r>
              <a:rPr lang="en-US" altLang="zh-CN" sz="1200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             20XX</a:t>
            </a:r>
            <a:r>
              <a:rPr lang="zh-CN" altLang="en-US" sz="1200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200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sz="1200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200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sz="1200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</a:p>
        </p:txBody>
      </p:sp>
    </p:spTree>
    <p:extLst>
      <p:ext uri="{BB962C8B-B14F-4D97-AF65-F5344CB8AC3E}">
        <p14:creationId xmlns:p14="http://schemas.microsoft.com/office/powerpoint/2010/main" val="19454631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32608558-6560-4F81-8441-DBBA7A376DC8}"/>
              </a:ext>
            </a:extLst>
          </p:cNvPr>
          <p:cNvSpPr txBox="1"/>
          <p:nvPr/>
        </p:nvSpPr>
        <p:spPr>
          <a:xfrm>
            <a:off x="5900166" y="2075134"/>
            <a:ext cx="2085827" cy="3686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796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r>
              <a:rPr lang="zh-CN" altLang="en-US" sz="1796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年度工作概述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8D8ED00F-CB83-4B08-B3C5-8B21A22F6897}"/>
              </a:ext>
            </a:extLst>
          </p:cNvPr>
          <p:cNvSpPr txBox="1"/>
          <p:nvPr/>
        </p:nvSpPr>
        <p:spPr>
          <a:xfrm>
            <a:off x="5900166" y="3009423"/>
            <a:ext cx="2085827" cy="3686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796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r>
              <a:rPr lang="zh-CN" altLang="en-US" sz="1796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工作完成情况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1334C8BF-F9B3-42EE-94FF-CF57A1079A58}"/>
              </a:ext>
            </a:extLst>
          </p:cNvPr>
          <p:cNvSpPr txBox="1"/>
          <p:nvPr/>
        </p:nvSpPr>
        <p:spPr>
          <a:xfrm>
            <a:off x="5900166" y="3943711"/>
            <a:ext cx="2085827" cy="3686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796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r>
              <a:rPr lang="zh-CN" altLang="en-US" sz="1796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2196191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2C91016B-1006-4232-B767-9F00F6930316}"/>
              </a:ext>
            </a:extLst>
          </p:cNvPr>
          <p:cNvSpPr txBox="1"/>
          <p:nvPr/>
        </p:nvSpPr>
        <p:spPr>
          <a:xfrm>
            <a:off x="2272655" y="2833700"/>
            <a:ext cx="2435282" cy="7680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391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80512681-9904-4176-ACB8-3FF4360E4444}"/>
              </a:ext>
            </a:extLst>
          </p:cNvPr>
          <p:cNvSpPr txBox="1"/>
          <p:nvPr/>
        </p:nvSpPr>
        <p:spPr>
          <a:xfrm>
            <a:off x="6084094" y="2449684"/>
            <a:ext cx="3560590" cy="7680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391" b="1" dirty="0">
                <a:solidFill>
                  <a:srgbClr val="014B8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92339C9E-F445-4F94-B992-C39028A1894B}"/>
              </a:ext>
            </a:extLst>
          </p:cNvPr>
          <p:cNvGrpSpPr/>
          <p:nvPr/>
        </p:nvGrpSpPr>
        <p:grpSpPr>
          <a:xfrm>
            <a:off x="6220524" y="3293954"/>
            <a:ext cx="1660414" cy="307777"/>
            <a:chOff x="6220524" y="3293954"/>
            <a:chExt cx="1660414" cy="307777"/>
          </a:xfrm>
        </p:grpSpPr>
        <p:pic>
          <p:nvPicPr>
            <p:cNvPr id="2958" name="Picture" descr="Picture"/>
            <p:cNvPicPr>
              <a:picLocks noChangeAspect="1"/>
            </p:cNvPicPr>
            <p:nvPr/>
          </p:nvPicPr>
          <p:blipFill>
            <a:blip r:embed="rId2" cstate="print">
              <a:alphaModFix/>
            </a:blip>
            <a:stretch>
              <a:fillRect/>
            </a:stretch>
          </p:blipFill>
          <p:spPr>
            <a:xfrm>
              <a:off x="6220524" y="3344602"/>
              <a:ext cx="197369" cy="180921"/>
            </a:xfrm>
            <a:prstGeom prst="rect">
              <a:avLst/>
            </a:prstGeom>
          </p:spPr>
        </p:pic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id="{BF41573C-2946-4E9F-8F56-FC45DD2CBF59}"/>
                </a:ext>
              </a:extLst>
            </p:cNvPr>
            <p:cNvSpPr txBox="1"/>
            <p:nvPr/>
          </p:nvSpPr>
          <p:spPr>
            <a:xfrm>
              <a:off x="6439518" y="3293954"/>
              <a:ext cx="14414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添加副标题文字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CE269BF2-06F9-42E5-BE4D-A1E25956FF95}"/>
              </a:ext>
            </a:extLst>
          </p:cNvPr>
          <p:cNvGrpSpPr/>
          <p:nvPr/>
        </p:nvGrpSpPr>
        <p:grpSpPr>
          <a:xfrm>
            <a:off x="6220524" y="3754131"/>
            <a:ext cx="1660414" cy="307777"/>
            <a:chOff x="6220524" y="3293954"/>
            <a:chExt cx="1660414" cy="307777"/>
          </a:xfrm>
        </p:grpSpPr>
        <p:pic>
          <p:nvPicPr>
            <p:cNvPr id="20" name="Picture" descr="Picture">
              <a:extLst>
                <a:ext uri="{FF2B5EF4-FFF2-40B4-BE49-F238E27FC236}">
                  <a16:creationId xmlns:a16="http://schemas.microsoft.com/office/drawing/2014/main" id="{AA1D020D-9B7C-4451-9F7C-4D6B8939DE2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alphaModFix/>
            </a:blip>
            <a:stretch>
              <a:fillRect/>
            </a:stretch>
          </p:blipFill>
          <p:spPr>
            <a:xfrm>
              <a:off x="6220524" y="3344602"/>
              <a:ext cx="197369" cy="180921"/>
            </a:xfrm>
            <a:prstGeom prst="rect">
              <a:avLst/>
            </a:prstGeom>
          </p:spPr>
        </p:pic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id="{BA00DEE0-F6EF-4E1C-834C-65F8AB9D2AF5}"/>
                </a:ext>
              </a:extLst>
            </p:cNvPr>
            <p:cNvSpPr txBox="1"/>
            <p:nvPr/>
          </p:nvSpPr>
          <p:spPr>
            <a:xfrm>
              <a:off x="6439518" y="3293954"/>
              <a:ext cx="14414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添加副标题文字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4BCA9559-54A7-4DE2-A563-CEFF1613C29D}"/>
              </a:ext>
            </a:extLst>
          </p:cNvPr>
          <p:cNvGrpSpPr/>
          <p:nvPr/>
        </p:nvGrpSpPr>
        <p:grpSpPr>
          <a:xfrm>
            <a:off x="6220524" y="4214308"/>
            <a:ext cx="1660414" cy="307777"/>
            <a:chOff x="6220524" y="3293954"/>
            <a:chExt cx="1660414" cy="307777"/>
          </a:xfrm>
        </p:grpSpPr>
        <p:pic>
          <p:nvPicPr>
            <p:cNvPr id="24" name="Picture" descr="Picture">
              <a:extLst>
                <a:ext uri="{FF2B5EF4-FFF2-40B4-BE49-F238E27FC236}">
                  <a16:creationId xmlns:a16="http://schemas.microsoft.com/office/drawing/2014/main" id="{9C700426-1AA9-4E8B-B519-EC3D0191D3B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alphaModFix/>
            </a:blip>
            <a:stretch>
              <a:fillRect/>
            </a:stretch>
          </p:blipFill>
          <p:spPr>
            <a:xfrm>
              <a:off x="6220524" y="3344602"/>
              <a:ext cx="197369" cy="180921"/>
            </a:xfrm>
            <a:prstGeom prst="rect">
              <a:avLst/>
            </a:prstGeom>
          </p:spPr>
        </p:pic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id="{E62B0260-A0DA-4E90-B32B-5A38568E46D0}"/>
                </a:ext>
              </a:extLst>
            </p:cNvPr>
            <p:cNvSpPr txBox="1"/>
            <p:nvPr/>
          </p:nvSpPr>
          <p:spPr>
            <a:xfrm>
              <a:off x="6439518" y="3293954"/>
              <a:ext cx="14414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添加副标题文字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>
            <a:extLst>
              <a:ext uri="{FF2B5EF4-FFF2-40B4-BE49-F238E27FC236}">
                <a16:creationId xmlns:a16="http://schemas.microsoft.com/office/drawing/2014/main" id="{ACB06C35-5252-45B9-B43F-55590247A3B9}"/>
              </a:ext>
            </a:extLst>
          </p:cNvPr>
          <p:cNvSpPr txBox="1"/>
          <p:nvPr/>
        </p:nvSpPr>
        <p:spPr>
          <a:xfrm>
            <a:off x="1212826" y="397018"/>
            <a:ext cx="1877437" cy="4302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id="{D81738E5-03D6-4C19-B481-B184B2D595A6}"/>
              </a:ext>
            </a:extLst>
          </p:cNvPr>
          <p:cNvGrpSpPr/>
          <p:nvPr/>
        </p:nvGrpSpPr>
        <p:grpSpPr>
          <a:xfrm>
            <a:off x="3744118" y="2764585"/>
            <a:ext cx="618421" cy="618421"/>
            <a:chOff x="3400087" y="3023500"/>
            <a:chExt cx="618421" cy="618421"/>
          </a:xfrm>
        </p:grpSpPr>
        <p:pic>
          <p:nvPicPr>
            <p:cNvPr id="26" name="Picture" descr="Picture">
              <a:extLst>
                <a:ext uri="{FF2B5EF4-FFF2-40B4-BE49-F238E27FC236}">
                  <a16:creationId xmlns:a16="http://schemas.microsoft.com/office/drawing/2014/main" id="{25EEE999-9B6C-4EE2-B733-195E5A1ECB6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alphaModFix/>
            </a:blip>
            <a:stretch>
              <a:fillRect/>
            </a:stretch>
          </p:blipFill>
          <p:spPr>
            <a:xfrm>
              <a:off x="3400087" y="3023500"/>
              <a:ext cx="618421" cy="618421"/>
            </a:xfrm>
            <a:prstGeom prst="rect">
              <a:avLst/>
            </a:prstGeom>
          </p:spPr>
        </p:pic>
        <p:pic>
          <p:nvPicPr>
            <p:cNvPr id="27" name="Picture" descr="Picture">
              <a:extLst>
                <a:ext uri="{FF2B5EF4-FFF2-40B4-BE49-F238E27FC236}">
                  <a16:creationId xmlns:a16="http://schemas.microsoft.com/office/drawing/2014/main" id="{E2126924-C585-4B99-A262-B5190C7F7F8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alphaModFix/>
            </a:blip>
            <a:stretch>
              <a:fillRect/>
            </a:stretch>
          </p:blipFill>
          <p:spPr>
            <a:xfrm>
              <a:off x="3540875" y="3184317"/>
              <a:ext cx="336844" cy="296787"/>
            </a:xfrm>
            <a:prstGeom prst="rect">
              <a:avLst/>
            </a:prstGeom>
          </p:spPr>
        </p:pic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1D88D576-999D-4C44-815E-8FC1ECF055D2}"/>
              </a:ext>
            </a:extLst>
          </p:cNvPr>
          <p:cNvGrpSpPr/>
          <p:nvPr/>
        </p:nvGrpSpPr>
        <p:grpSpPr>
          <a:xfrm>
            <a:off x="3744117" y="3811611"/>
            <a:ext cx="618421" cy="618421"/>
            <a:chOff x="7690960" y="3045472"/>
            <a:chExt cx="618421" cy="618421"/>
          </a:xfrm>
        </p:grpSpPr>
        <p:pic>
          <p:nvPicPr>
            <p:cNvPr id="28" name="Picture" descr="Picture">
              <a:extLst>
                <a:ext uri="{FF2B5EF4-FFF2-40B4-BE49-F238E27FC236}">
                  <a16:creationId xmlns:a16="http://schemas.microsoft.com/office/drawing/2014/main" id="{E2688261-E78B-4052-9B0A-B5D18A1A751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alphaModFix/>
            </a:blip>
            <a:stretch>
              <a:fillRect/>
            </a:stretch>
          </p:blipFill>
          <p:spPr>
            <a:xfrm>
              <a:off x="7690960" y="3045472"/>
              <a:ext cx="618421" cy="618421"/>
            </a:xfrm>
            <a:prstGeom prst="rect">
              <a:avLst/>
            </a:prstGeom>
          </p:spPr>
        </p:pic>
        <p:pic>
          <p:nvPicPr>
            <p:cNvPr id="29" name="Picture" descr="Picture">
              <a:extLst>
                <a:ext uri="{FF2B5EF4-FFF2-40B4-BE49-F238E27FC236}">
                  <a16:creationId xmlns:a16="http://schemas.microsoft.com/office/drawing/2014/main" id="{B44A2EE8-40CF-4E7E-87BD-2DC3E5F3015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alphaModFix/>
            </a:blip>
            <a:stretch>
              <a:fillRect/>
            </a:stretch>
          </p:blipFill>
          <p:spPr>
            <a:xfrm>
              <a:off x="7839228" y="3169692"/>
              <a:ext cx="345933" cy="345933"/>
            </a:xfrm>
            <a:prstGeom prst="rect">
              <a:avLst/>
            </a:prstGeom>
          </p:spPr>
        </p:pic>
      </p:grpSp>
      <p:sp>
        <p:nvSpPr>
          <p:cNvPr id="2" name="文本框 1">
            <a:extLst>
              <a:ext uri="{FF2B5EF4-FFF2-40B4-BE49-F238E27FC236}">
                <a16:creationId xmlns:a16="http://schemas.microsoft.com/office/drawing/2014/main" id="{5FA051E0-A27F-465C-9302-7158F5AD6CD4}"/>
              </a:ext>
            </a:extLst>
          </p:cNvPr>
          <p:cNvSpPr txBox="1"/>
          <p:nvPr/>
        </p:nvSpPr>
        <p:spPr>
          <a:xfrm>
            <a:off x="769545" y="2096942"/>
            <a:ext cx="24881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 度 工 作 概 述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F228B7E8-68D3-4060-A79A-9B153EA80DE5}"/>
              </a:ext>
            </a:extLst>
          </p:cNvPr>
          <p:cNvSpPr txBox="1"/>
          <p:nvPr/>
        </p:nvSpPr>
        <p:spPr>
          <a:xfrm>
            <a:off x="4362539" y="2778711"/>
            <a:ext cx="36728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您可以在此处修改文字编辑字体和颜色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此处字号建议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18-24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0C58A9FA-7016-4F69-ACB2-9359C1A1F188}"/>
              </a:ext>
            </a:extLst>
          </p:cNvPr>
          <p:cNvSpPr txBox="1"/>
          <p:nvPr/>
        </p:nvSpPr>
        <p:spPr>
          <a:xfrm>
            <a:off x="4362538" y="3809299"/>
            <a:ext cx="36728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您可以在此处修改文字编辑字体和颜色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此处字号建议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18-24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1" name="Picture" descr="Picture"/>
          <p:cNvPicPr>
            <a:picLocks noChangeAspect="1"/>
          </p:cNvPicPr>
          <p:nvPr/>
        </p:nvPicPr>
        <p:blipFill>
          <a:blip r:embed="rId2" cstate="print">
            <a:alphaModFix/>
          </a:blip>
          <a:stretch>
            <a:fillRect/>
          </a:stretch>
        </p:blipFill>
        <p:spPr>
          <a:xfrm>
            <a:off x="359203" y="201667"/>
            <a:ext cx="528313" cy="56258"/>
          </a:xfrm>
          <a:prstGeom prst="rect">
            <a:avLst/>
          </a:prstGeom>
        </p:spPr>
      </p:pic>
      <p:pic>
        <p:nvPicPr>
          <p:cNvPr id="14" name="Picture" descr="Picture">
            <a:extLst>
              <a:ext uri="{FF2B5EF4-FFF2-40B4-BE49-F238E27FC236}">
                <a16:creationId xmlns:a16="http://schemas.microsoft.com/office/drawing/2014/main" id="{1F5C7424-B6A5-4C81-9787-5FA5BEE7EE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alphaModFix/>
          </a:blip>
          <a:stretch>
            <a:fillRect/>
          </a:stretch>
        </p:blipFill>
        <p:spPr>
          <a:xfrm>
            <a:off x="6126238" y="2219894"/>
            <a:ext cx="1044142" cy="1044142"/>
          </a:xfrm>
          <a:prstGeom prst="rect">
            <a:avLst/>
          </a:prstGeom>
        </p:spPr>
      </p:pic>
      <p:pic>
        <p:nvPicPr>
          <p:cNvPr id="17" name="Picture" descr="Picture">
            <a:extLst>
              <a:ext uri="{FF2B5EF4-FFF2-40B4-BE49-F238E27FC236}">
                <a16:creationId xmlns:a16="http://schemas.microsoft.com/office/drawing/2014/main" id="{A6D9087D-9B58-41BE-88C3-49C26A429F9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alphaModFix/>
          </a:blip>
          <a:stretch>
            <a:fillRect/>
          </a:stretch>
        </p:blipFill>
        <p:spPr>
          <a:xfrm>
            <a:off x="6175169" y="3990875"/>
            <a:ext cx="1044142" cy="1044142"/>
          </a:xfrm>
          <a:prstGeom prst="rect">
            <a:avLst/>
          </a:prstGeom>
        </p:spPr>
      </p:pic>
      <p:pic>
        <p:nvPicPr>
          <p:cNvPr id="33" name="Picture" descr="Picture">
            <a:extLst>
              <a:ext uri="{FF2B5EF4-FFF2-40B4-BE49-F238E27FC236}">
                <a16:creationId xmlns:a16="http://schemas.microsoft.com/office/drawing/2014/main" id="{EA250DF7-2E2D-42B3-9538-6FA61A3EBA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alphaModFix/>
          </a:blip>
          <a:stretch>
            <a:fillRect/>
          </a:stretch>
        </p:blipFill>
        <p:spPr>
          <a:xfrm>
            <a:off x="6409502" y="2503157"/>
            <a:ext cx="477616" cy="477616"/>
          </a:xfrm>
          <a:prstGeom prst="rect">
            <a:avLst/>
          </a:prstGeom>
        </p:spPr>
      </p:pic>
      <p:pic>
        <p:nvPicPr>
          <p:cNvPr id="35" name="Picture" descr="Picture">
            <a:extLst>
              <a:ext uri="{FF2B5EF4-FFF2-40B4-BE49-F238E27FC236}">
                <a16:creationId xmlns:a16="http://schemas.microsoft.com/office/drawing/2014/main" id="{0F793793-EF4C-4372-A44F-0A8B2431991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alphaModFix/>
          </a:blip>
          <a:stretch>
            <a:fillRect/>
          </a:stretch>
        </p:blipFill>
        <p:spPr>
          <a:xfrm>
            <a:off x="6461700" y="4289367"/>
            <a:ext cx="471081" cy="447159"/>
          </a:xfrm>
          <a:prstGeom prst="rect">
            <a:avLst/>
          </a:prstGeom>
        </p:spPr>
      </p:pic>
      <p:sp>
        <p:nvSpPr>
          <p:cNvPr id="16" name="文本框 15">
            <a:extLst>
              <a:ext uri="{FF2B5EF4-FFF2-40B4-BE49-F238E27FC236}">
                <a16:creationId xmlns:a16="http://schemas.microsoft.com/office/drawing/2014/main" id="{F00F4A49-12F5-48A6-9468-7AE8F08EACCC}"/>
              </a:ext>
            </a:extLst>
          </p:cNvPr>
          <p:cNvSpPr txBox="1"/>
          <p:nvPr/>
        </p:nvSpPr>
        <p:spPr>
          <a:xfrm>
            <a:off x="3981762" y="2118484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42C4BA81-108E-4BF6-8084-66F9F83BDD37}"/>
              </a:ext>
            </a:extLst>
          </p:cNvPr>
          <p:cNvSpPr txBox="1"/>
          <p:nvPr/>
        </p:nvSpPr>
        <p:spPr>
          <a:xfrm>
            <a:off x="2776303" y="2580149"/>
            <a:ext cx="32367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您可以在此处修改文字编辑字体和颜色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此处字号建议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18-24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91D01480-959F-4CE2-9D18-31659ACC1DCE}"/>
              </a:ext>
            </a:extLst>
          </p:cNvPr>
          <p:cNvSpPr txBox="1"/>
          <p:nvPr/>
        </p:nvSpPr>
        <p:spPr>
          <a:xfrm>
            <a:off x="4000579" y="4050132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6DFA815C-8957-4387-89CE-012F8416C8B1}"/>
              </a:ext>
            </a:extLst>
          </p:cNvPr>
          <p:cNvSpPr txBox="1"/>
          <p:nvPr/>
        </p:nvSpPr>
        <p:spPr>
          <a:xfrm>
            <a:off x="2795120" y="4511797"/>
            <a:ext cx="32367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您可以在此处修改文字编辑字体和颜色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此处字号建议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18-24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CF505B50-23F3-4C93-85C7-D2F6B9A61B4F}"/>
              </a:ext>
            </a:extLst>
          </p:cNvPr>
          <p:cNvSpPr txBox="1"/>
          <p:nvPr/>
        </p:nvSpPr>
        <p:spPr>
          <a:xfrm>
            <a:off x="1212826" y="397018"/>
            <a:ext cx="1877437" cy="4302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</p:spTree>
    <p:extLst>
      <p:ext uri="{BB962C8B-B14F-4D97-AF65-F5344CB8AC3E}">
        <p14:creationId xmlns:p14="http://schemas.microsoft.com/office/powerpoint/2010/main" val="39670778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1" name="Picture" descr="Picture"/>
          <p:cNvPicPr>
            <a:picLocks noChangeAspect="1"/>
          </p:cNvPicPr>
          <p:nvPr/>
        </p:nvPicPr>
        <p:blipFill>
          <a:blip r:embed="rId2" cstate="print">
            <a:alphaModFix/>
          </a:blip>
          <a:stretch>
            <a:fillRect/>
          </a:stretch>
        </p:blipFill>
        <p:spPr>
          <a:xfrm>
            <a:off x="359203" y="201667"/>
            <a:ext cx="528313" cy="56258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AB6F749A-1B2F-453B-B0EF-185069AE874C}"/>
              </a:ext>
            </a:extLst>
          </p:cNvPr>
          <p:cNvSpPr txBox="1"/>
          <p:nvPr/>
        </p:nvSpPr>
        <p:spPr>
          <a:xfrm>
            <a:off x="1212826" y="397018"/>
            <a:ext cx="1877437" cy="4302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9" name="六边形 8">
            <a:extLst>
              <a:ext uri="{FF2B5EF4-FFF2-40B4-BE49-F238E27FC236}">
                <a16:creationId xmlns:a16="http://schemas.microsoft.com/office/drawing/2014/main" id="{36DA59F5-07EA-4C1E-9A7C-D8CADEED582A}"/>
              </a:ext>
            </a:extLst>
          </p:cNvPr>
          <p:cNvSpPr/>
          <p:nvPr/>
        </p:nvSpPr>
        <p:spPr>
          <a:xfrm>
            <a:off x="2272455" y="2142868"/>
            <a:ext cx="6986164" cy="1063112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>
            <a:gradFill>
              <a:gsLst>
                <a:gs pos="0">
                  <a:schemeClr val="bg1">
                    <a:lumMod val="71000"/>
                    <a:lumOff val="29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id="{5DF3CB43-FD2E-423B-B77E-DA1E368E7ACB}"/>
              </a:ext>
            </a:extLst>
          </p:cNvPr>
          <p:cNvSpPr>
            <a:spLocks/>
          </p:cNvSpPr>
          <p:nvPr/>
        </p:nvSpPr>
        <p:spPr bwMode="auto">
          <a:xfrm>
            <a:off x="2524571" y="2055347"/>
            <a:ext cx="1350224" cy="1196692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85000"/>
                </a:schemeClr>
              </a:gs>
            </a:gsLst>
            <a:lin ang="2700000" scaled="1"/>
            <a:tileRect/>
          </a:gradFill>
          <a:ln w="19050">
            <a:gradFill flip="none" rotWithShape="1"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508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6429" tIns="48214" rIns="96429" bIns="48214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2D3080BE-21CA-44DB-AD5D-2301FA9EB09B}"/>
              </a:ext>
            </a:extLst>
          </p:cNvPr>
          <p:cNvSpPr>
            <a:spLocks/>
          </p:cNvSpPr>
          <p:nvPr/>
        </p:nvSpPr>
        <p:spPr bwMode="auto">
          <a:xfrm>
            <a:off x="2707700" y="2217652"/>
            <a:ext cx="983966" cy="872081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083F57"/>
          </a:solidFill>
          <a:ln w="15875">
            <a:gradFill flip="none" rotWithShape="1">
              <a:gsLst>
                <a:gs pos="0">
                  <a:schemeClr val="bg1">
                    <a:lumMod val="6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50800" dist="25400" dir="13500000">
              <a:prstClr val="black">
                <a:alpha val="50000"/>
              </a:prstClr>
            </a:innerShdw>
          </a:effectLst>
        </p:spPr>
        <p:txBody>
          <a:bodyPr vert="horz" wrap="square" lIns="96429" tIns="48214" rIns="96429" bIns="48214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" name="文本框 37">
            <a:extLst>
              <a:ext uri="{FF2B5EF4-FFF2-40B4-BE49-F238E27FC236}">
                <a16:creationId xmlns:a16="http://schemas.microsoft.com/office/drawing/2014/main" id="{3EEED0CB-67F6-4448-91F7-63680CC159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8028" y="2319555"/>
            <a:ext cx="963309" cy="683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8540" tIns="64270" rIns="128540" bIns="64270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1800" b="1" dirty="0">
                <a:solidFill>
                  <a:schemeClr val="bg1"/>
                </a:solidFill>
                <a:ea typeface="Segoe UI Emoji" panose="020B0502040204020203" pitchFamily="34" charset="0"/>
              </a:rPr>
              <a:t>YOUR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1800" b="1" dirty="0">
                <a:solidFill>
                  <a:schemeClr val="bg1"/>
                </a:solidFill>
                <a:ea typeface="Segoe UI Emoji" panose="020B0502040204020203" pitchFamily="34" charset="0"/>
              </a:rPr>
              <a:t>TITLE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13" name="文本1">
            <a:extLst>
              <a:ext uri="{FF2B5EF4-FFF2-40B4-BE49-F238E27FC236}">
                <a16:creationId xmlns:a16="http://schemas.microsoft.com/office/drawing/2014/main" id="{2A24E1DE-1287-47D5-9888-F7431A7F8438}"/>
              </a:ext>
            </a:extLst>
          </p:cNvPr>
          <p:cNvSpPr>
            <a:spLocks noChangeArrowheads="1"/>
          </p:cNvSpPr>
          <p:nvPr/>
        </p:nvSpPr>
        <p:spPr bwMode="gray">
          <a:xfrm>
            <a:off x="4239125" y="2311816"/>
            <a:ext cx="4312938" cy="760585"/>
          </a:xfrm>
          <a:prstGeom prst="roundRect">
            <a:avLst>
              <a:gd name="adj" fmla="val 0"/>
            </a:avLst>
          </a:prstGeom>
          <a:noFill/>
          <a:ln w="28575" cap="flat" cmpd="sng" algn="ctr">
            <a:noFill/>
            <a:prstDash val="solid"/>
          </a:ln>
          <a:effectLst/>
        </p:spPr>
        <p:txBody>
          <a:bodyPr lIns="96417" tIns="48209" rIns="96417" bIns="4820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您可以在此处修改文字编辑字体和颜色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此处字号建议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18-24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</a:p>
        </p:txBody>
      </p:sp>
      <p:sp>
        <p:nvSpPr>
          <p:cNvPr id="14" name="六边形 13">
            <a:extLst>
              <a:ext uri="{FF2B5EF4-FFF2-40B4-BE49-F238E27FC236}">
                <a16:creationId xmlns:a16="http://schemas.microsoft.com/office/drawing/2014/main" id="{3F1F8D7F-24D1-407B-A3DA-AC0DC56A0BF6}"/>
              </a:ext>
            </a:extLst>
          </p:cNvPr>
          <p:cNvSpPr/>
          <p:nvPr/>
        </p:nvSpPr>
        <p:spPr>
          <a:xfrm>
            <a:off x="2272455" y="3509962"/>
            <a:ext cx="6986164" cy="1063112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>
            <a:gradFill>
              <a:gsLst>
                <a:gs pos="0">
                  <a:schemeClr val="bg1">
                    <a:lumMod val="71000"/>
                    <a:lumOff val="29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Freeform 5">
            <a:extLst>
              <a:ext uri="{FF2B5EF4-FFF2-40B4-BE49-F238E27FC236}">
                <a16:creationId xmlns:a16="http://schemas.microsoft.com/office/drawing/2014/main" id="{BEE4B49C-BEF2-4409-9E1F-00470C698641}"/>
              </a:ext>
            </a:extLst>
          </p:cNvPr>
          <p:cNvSpPr>
            <a:spLocks/>
          </p:cNvSpPr>
          <p:nvPr/>
        </p:nvSpPr>
        <p:spPr bwMode="auto">
          <a:xfrm>
            <a:off x="2524571" y="3422442"/>
            <a:ext cx="1350224" cy="1196692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85000"/>
                </a:schemeClr>
              </a:gs>
            </a:gsLst>
            <a:lin ang="2700000" scaled="1"/>
            <a:tileRect/>
          </a:gradFill>
          <a:ln w="19050">
            <a:gradFill flip="none" rotWithShape="1"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508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6429" tIns="48214" rIns="96429" bIns="48214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6" name="Freeform 5">
            <a:extLst>
              <a:ext uri="{FF2B5EF4-FFF2-40B4-BE49-F238E27FC236}">
                <a16:creationId xmlns:a16="http://schemas.microsoft.com/office/drawing/2014/main" id="{C378DF3E-6444-4E28-B9BC-F888762981D4}"/>
              </a:ext>
            </a:extLst>
          </p:cNvPr>
          <p:cNvSpPr>
            <a:spLocks/>
          </p:cNvSpPr>
          <p:nvPr/>
        </p:nvSpPr>
        <p:spPr bwMode="auto">
          <a:xfrm>
            <a:off x="2707700" y="3584747"/>
            <a:ext cx="983966" cy="872081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083F57"/>
          </a:solidFill>
          <a:ln w="15875">
            <a:gradFill flip="none" rotWithShape="1">
              <a:gsLst>
                <a:gs pos="0">
                  <a:schemeClr val="bg1">
                    <a:lumMod val="6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50800" dist="25400" dir="13500000">
              <a:prstClr val="black">
                <a:alpha val="50000"/>
              </a:prstClr>
            </a:innerShdw>
          </a:effectLst>
        </p:spPr>
        <p:txBody>
          <a:bodyPr vert="horz" wrap="square" lIns="96429" tIns="48214" rIns="96429" bIns="48214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" name="文本框 37">
            <a:extLst>
              <a:ext uri="{FF2B5EF4-FFF2-40B4-BE49-F238E27FC236}">
                <a16:creationId xmlns:a16="http://schemas.microsoft.com/office/drawing/2014/main" id="{6A8B413D-B2B2-47A3-82D2-D2F51D3845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1215" y="3696245"/>
            <a:ext cx="856934" cy="6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8540" tIns="64270" rIns="128540" bIns="64270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1600" b="1" dirty="0">
                <a:solidFill>
                  <a:schemeClr val="bg1"/>
                </a:solidFill>
                <a:ea typeface="Segoe UI Emoji" panose="020B0502040204020203" pitchFamily="34" charset="0"/>
              </a:rPr>
              <a:t>YOUR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1600" b="1" dirty="0">
                <a:solidFill>
                  <a:schemeClr val="bg1"/>
                </a:solidFill>
                <a:ea typeface="Segoe UI Emoji" panose="020B0502040204020203" pitchFamily="34" charset="0"/>
              </a:rPr>
              <a:t>TITLE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18" name="文本1">
            <a:extLst>
              <a:ext uri="{FF2B5EF4-FFF2-40B4-BE49-F238E27FC236}">
                <a16:creationId xmlns:a16="http://schemas.microsoft.com/office/drawing/2014/main" id="{C87B2B42-D595-4EB6-8CFC-F901957D4D22}"/>
              </a:ext>
            </a:extLst>
          </p:cNvPr>
          <p:cNvSpPr>
            <a:spLocks noChangeArrowheads="1"/>
          </p:cNvSpPr>
          <p:nvPr/>
        </p:nvSpPr>
        <p:spPr bwMode="gray">
          <a:xfrm>
            <a:off x="4239125" y="3678911"/>
            <a:ext cx="4312938" cy="760585"/>
          </a:xfrm>
          <a:prstGeom prst="roundRect">
            <a:avLst>
              <a:gd name="adj" fmla="val 0"/>
            </a:avLst>
          </a:prstGeom>
          <a:noFill/>
          <a:ln w="28575" cap="flat" cmpd="sng" algn="ctr">
            <a:noFill/>
            <a:prstDash val="solid"/>
          </a:ln>
          <a:effectLst/>
        </p:spPr>
        <p:txBody>
          <a:bodyPr lIns="96417" tIns="48209" rIns="96417" bIns="4820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您可以在此处修改文字编辑字体和颜色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此处字号建议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18-24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</a:p>
        </p:txBody>
      </p:sp>
    </p:spTree>
    <p:extLst>
      <p:ext uri="{BB962C8B-B14F-4D97-AF65-F5344CB8AC3E}">
        <p14:creationId xmlns:p14="http://schemas.microsoft.com/office/powerpoint/2010/main" val="894993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/>
      <p:bldP spid="13" grpId="0"/>
      <p:bldP spid="14" grpId="0" animBg="1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C4232D27-8E01-41A7-9A7C-E17F91B1737D}"/>
              </a:ext>
            </a:extLst>
          </p:cNvPr>
          <p:cNvSpPr txBox="1"/>
          <p:nvPr/>
        </p:nvSpPr>
        <p:spPr>
          <a:xfrm>
            <a:off x="654266" y="3373680"/>
            <a:ext cx="10859656" cy="7066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992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敬请批评指正！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A653F2A8-3FFA-45CA-AB81-D625F16C443F}"/>
              </a:ext>
            </a:extLst>
          </p:cNvPr>
          <p:cNvSpPr/>
          <p:nvPr/>
        </p:nvSpPr>
        <p:spPr>
          <a:xfrm>
            <a:off x="4372944" y="4892166"/>
            <a:ext cx="3422073" cy="3512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</a:t>
            </a:r>
            <a:r>
              <a:rPr lang="zh-CN" altLang="en-US" sz="1200" b="1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人：</a:t>
            </a:r>
            <a:r>
              <a:rPr lang="en-US" altLang="zh-CN" sz="1200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             </a:t>
            </a:r>
            <a:r>
              <a:rPr lang="en-US" altLang="zh-CN" sz="1200" b="1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r>
              <a:rPr lang="zh-CN" altLang="en-US" sz="1200" b="1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200" b="1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sz="1200" b="1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200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sz="1200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</a:p>
        </p:txBody>
      </p:sp>
    </p:spTree>
    <p:extLst>
      <p:ext uri="{BB962C8B-B14F-4D97-AF65-F5344CB8AC3E}">
        <p14:creationId xmlns:p14="http://schemas.microsoft.com/office/powerpoint/2010/main" val="6778311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 algn="l">
          <a:defRPr sz="1600" dirty="0"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</TotalTime>
  <Words>176</Words>
  <Application>Microsoft Office PowerPoint</Application>
  <PresentationFormat>自定义</PresentationFormat>
  <Paragraphs>36</Paragraphs>
  <Slides>7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2" baseType="lpstr">
      <vt:lpstr>等线</vt:lpstr>
      <vt:lpstr>微软雅黑</vt:lpstr>
      <vt:lpstr>Arial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WHY</dc:creator>
  <cp:lastModifiedBy>HP</cp:lastModifiedBy>
  <cp:revision>98</cp:revision>
  <dcterms:modified xsi:type="dcterms:W3CDTF">2020-04-16T02:59:57Z</dcterms:modified>
</cp:coreProperties>
</file>