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9"/>
  </p:notesMasterIdLst>
  <p:sldIdLst>
    <p:sldId id="895" r:id="rId2"/>
    <p:sldId id="896" r:id="rId3"/>
    <p:sldId id="888" r:id="rId4"/>
    <p:sldId id="890" r:id="rId5"/>
    <p:sldId id="893" r:id="rId6"/>
    <p:sldId id="894" r:id="rId7"/>
    <p:sldId id="897" r:id="rId8"/>
  </p:sldIdLst>
  <p:sldSz cx="12192000" cy="6858000"/>
  <p:notesSz cx="6669088" cy="9926638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9" userDrawn="1">
          <p15:clr>
            <a:srgbClr val="A4A3A4"/>
          </p15:clr>
        </p15:guide>
        <p15:guide id="2" pos="39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陈 刚" initials="陈" lastIdx="1" clrIdx="0">
    <p:extLst>
      <p:ext uri="{19B8F6BF-5375-455C-9EA6-DF929625EA0E}">
        <p15:presenceInfo xmlns:p15="http://schemas.microsoft.com/office/powerpoint/2012/main" userId="442b3c2b8a10076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286"/>
    <a:srgbClr val="104B97"/>
    <a:srgbClr val="5C95BC"/>
    <a:srgbClr val="FF85D6"/>
    <a:srgbClr val="FF9966"/>
    <a:srgbClr val="CCCC00"/>
    <a:srgbClr val="D3841B"/>
    <a:srgbClr val="3333CC"/>
    <a:srgbClr val="AA6B16"/>
    <a:srgbClr val="6D44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474" y="114"/>
      </p:cViewPr>
      <p:guideLst>
        <p:guide orient="horz" pos="1589"/>
        <p:guide pos="39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8892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27" tIns="45363" rIns="90727" bIns="45363" numCol="1" anchor="t" anchorCtr="0" compatLnSpc="1"/>
          <a:lstStyle>
            <a:lvl1pPr eaLnBrk="0" hangingPunct="0">
              <a:defRPr sz="1200"/>
            </a:lvl1pPr>
          </a:lstStyle>
          <a:p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663" y="0"/>
            <a:ext cx="2890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27" tIns="45363" rIns="90727" bIns="45363" numCol="1" anchor="t" anchorCtr="0" compatLnSpc="1"/>
          <a:lstStyle>
            <a:lvl1pPr algn="r" eaLnBrk="0" hangingPunct="0">
              <a:defRPr/>
            </a:lvl1pPr>
          </a:lstStyle>
          <a:p>
            <a:fld id="{C17765F8-DB34-4F99-A39E-D9E844CF66FE}" type="datetime1">
              <a:rPr lang="zh-CN" altLang="en-US"/>
              <a:pPr/>
              <a:t>2018/9/27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25400" y="742950"/>
            <a:ext cx="6618288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727" tIns="45363" rIns="90727" bIns="45363" anchor="ctr"/>
          <a:lstStyle/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单击此处编辑母版文本样式</a:t>
            </a:r>
          </a:p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第二级</a:t>
            </a:r>
          </a:p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第三级</a:t>
            </a:r>
          </a:p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第四级</a:t>
            </a:r>
          </a:p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27" tIns="45363" rIns="90727" bIns="45363" numCol="1" anchor="b" anchorCtr="0" compatLnSpc="1"/>
          <a:lstStyle>
            <a:lvl1pPr eaLnBrk="0" hangingPunct="0">
              <a:defRPr sz="1200"/>
            </a:lvl1pPr>
          </a:lstStyle>
          <a:p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663" y="9428163"/>
            <a:ext cx="289083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27" tIns="45363" rIns="90727" bIns="45363" numCol="1" anchor="b" anchorCtr="0" compatLnSpc="1"/>
          <a:lstStyle>
            <a:lvl1pPr algn="r" eaLnBrk="0" hangingPunct="0">
              <a:defRPr/>
            </a:lvl1pPr>
          </a:lstStyle>
          <a:p>
            <a:fld id="{B8D23FAE-70C0-4A62-91A4-7729D558E5CC}" type="slidenum">
              <a:rPr lang="zh-CN" altLang="en-US"/>
              <a:pPr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400" y="742950"/>
            <a:ext cx="6618288" cy="37242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23FAE-70C0-4A62-91A4-7729D558E5CC}" type="slidenum">
              <a:rPr lang="zh-CN" altLang="en-US" smtClean="0"/>
              <a:pPr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2345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400" y="742950"/>
            <a:ext cx="6618288" cy="37242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23FAE-70C0-4A62-91A4-7729D558E5CC}" type="slidenum">
              <a:rPr lang="zh-CN" altLang="en-US" smtClean="0"/>
              <a:pPr/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44395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400" y="742950"/>
            <a:ext cx="6618288" cy="37242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23FAE-70C0-4A62-91A4-7729D558E5CC}" type="slidenum">
              <a:rPr lang="zh-CN" altLang="en-US" smtClean="0"/>
              <a:pPr/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171247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44911B43-4C55-46A5-92C8-C0C1186666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DF146679-1385-4BBB-9203-28CCD7A9832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alphaModFix amt="4000"/>
            </a:blip>
            <a:srcRect/>
            <a:stretch>
              <a:fillRect l="-4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85136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E09705E6-99E2-467A-A316-E71D859BD96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098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F2B46B39-CD80-4AC7-89B6-DD328B83A59E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Picture 10" descr="01">
              <a:extLst>
                <a:ext uri="{FF2B5EF4-FFF2-40B4-BE49-F238E27FC236}">
                  <a16:creationId xmlns:a16="http://schemas.microsoft.com/office/drawing/2014/main" id="{F4833D1C-2D3D-4FE6-9137-586D2133E7D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lum brigh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88" b="23527"/>
            <a:stretch/>
          </p:blipFill>
          <p:spPr bwMode="auto">
            <a:xfrm>
              <a:off x="0" y="869950"/>
              <a:ext cx="12192000" cy="598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22FBE93C-35E2-4665-8C62-5F033F952D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2192000" cy="869950"/>
            </a:xfrm>
            <a:prstGeom prst="rect">
              <a:avLst/>
            </a:prstGeom>
          </p:spPr>
        </p:pic>
      </p:grpSp>
      <p:pic>
        <p:nvPicPr>
          <p:cNvPr id="10" name="图片 9">
            <a:extLst>
              <a:ext uri="{FF2B5EF4-FFF2-40B4-BE49-F238E27FC236}">
                <a16:creationId xmlns:a16="http://schemas.microsoft.com/office/drawing/2014/main" id="{17CFE49F-1EB6-481E-8281-AE59A81123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64" t="16095" r="30529" b="16993"/>
          <a:stretch/>
        </p:blipFill>
        <p:spPr>
          <a:xfrm>
            <a:off x="206694" y="225114"/>
            <a:ext cx="484576" cy="461632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id="{CE01547A-5857-459F-AFBD-CAB75EEF9110}"/>
              </a:ext>
            </a:extLst>
          </p:cNvPr>
          <p:cNvGrpSpPr/>
          <p:nvPr userDrawn="1"/>
        </p:nvGrpSpPr>
        <p:grpSpPr>
          <a:xfrm>
            <a:off x="0" y="653044"/>
            <a:ext cx="12192000" cy="400110"/>
            <a:chOff x="0" y="653044"/>
            <a:chExt cx="12192000" cy="400110"/>
          </a:xfrm>
        </p:grpSpPr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D05A281F-B200-421D-A641-5FAB26B74B8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861011"/>
              <a:ext cx="1082310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FC14CFCD-FE08-46E4-AF06-876B1DBDDFED}"/>
                </a:ext>
              </a:extLst>
            </p:cNvPr>
            <p:cNvSpPr txBox="1"/>
            <p:nvPr/>
          </p:nvSpPr>
          <p:spPr>
            <a:xfrm>
              <a:off x="10823109" y="653044"/>
              <a:ext cx="9412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CUGB</a:t>
              </a:r>
              <a:endPara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A0C78CD6-586E-4BBC-9317-4E5FEDB36F92}"/>
                </a:ext>
              </a:extLst>
            </p:cNvPr>
            <p:cNvCxnSpPr>
              <a:cxnSpLocks/>
            </p:cNvCxnSpPr>
            <p:nvPr/>
          </p:nvCxnSpPr>
          <p:spPr>
            <a:xfrm>
              <a:off x="11764392" y="861011"/>
              <a:ext cx="4276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9804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F3D90ECF-A3B5-48E6-A3F5-90397A0C1FD8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1" name="Picture 10" descr="01">
              <a:extLst>
                <a:ext uri="{FF2B5EF4-FFF2-40B4-BE49-F238E27FC236}">
                  <a16:creationId xmlns:a16="http://schemas.microsoft.com/office/drawing/2014/main" id="{E7405691-85BC-47DD-B1AD-E787E22040B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lum brigh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88" b="23527"/>
            <a:stretch/>
          </p:blipFill>
          <p:spPr bwMode="auto">
            <a:xfrm>
              <a:off x="0" y="869950"/>
              <a:ext cx="12192000" cy="598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374E3BD9-3675-4C82-8441-E9C1A77705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2192000" cy="869950"/>
            </a:xfrm>
            <a:prstGeom prst="rect">
              <a:avLst/>
            </a:prstGeom>
          </p:spPr>
        </p:pic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id="{0AAC1311-3086-4B3A-9066-8F19916BF3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18" t="21234" r="36904" b="34592"/>
          <a:stretch/>
        </p:blipFill>
        <p:spPr>
          <a:xfrm>
            <a:off x="264691" y="133136"/>
            <a:ext cx="621437" cy="603678"/>
          </a:xfrm>
          <a:prstGeom prst="rect">
            <a:avLst/>
          </a:prstGeom>
        </p:spPr>
      </p:pic>
      <p:grpSp>
        <p:nvGrpSpPr>
          <p:cNvPr id="14" name="组合 13">
            <a:extLst>
              <a:ext uri="{FF2B5EF4-FFF2-40B4-BE49-F238E27FC236}">
                <a16:creationId xmlns:a16="http://schemas.microsoft.com/office/drawing/2014/main" id="{605D2A67-688B-4F15-BE11-55E37B6B2774}"/>
              </a:ext>
            </a:extLst>
          </p:cNvPr>
          <p:cNvGrpSpPr/>
          <p:nvPr userDrawn="1"/>
        </p:nvGrpSpPr>
        <p:grpSpPr>
          <a:xfrm>
            <a:off x="0" y="653044"/>
            <a:ext cx="12192000" cy="400110"/>
            <a:chOff x="0" y="653044"/>
            <a:chExt cx="12192000" cy="400110"/>
          </a:xfrm>
        </p:grpSpPr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3B9839DF-7A81-4231-B677-36833F3263D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861011"/>
              <a:ext cx="1082310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4D923221-7E14-4876-B4F4-691825E93970}"/>
                </a:ext>
              </a:extLst>
            </p:cNvPr>
            <p:cNvSpPr txBox="1"/>
            <p:nvPr/>
          </p:nvSpPr>
          <p:spPr>
            <a:xfrm>
              <a:off x="10823109" y="653044"/>
              <a:ext cx="9412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CUGB</a:t>
              </a:r>
              <a:endPara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7EA1D574-8809-4893-88F2-B4C90C570F90}"/>
                </a:ext>
              </a:extLst>
            </p:cNvPr>
            <p:cNvCxnSpPr>
              <a:cxnSpLocks/>
            </p:cNvCxnSpPr>
            <p:nvPr/>
          </p:nvCxnSpPr>
          <p:spPr>
            <a:xfrm>
              <a:off x="11764392" y="861011"/>
              <a:ext cx="4276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0609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id="{5ECE9482-2750-4B66-8EDD-A12C956954F6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7" name="Picture 10" descr="01">
              <a:extLst>
                <a:ext uri="{FF2B5EF4-FFF2-40B4-BE49-F238E27FC236}">
                  <a16:creationId xmlns:a16="http://schemas.microsoft.com/office/drawing/2014/main" id="{BAE8A4B7-FBA9-4852-8697-8DF324A4C4A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lum brigh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88" b="23527"/>
            <a:stretch/>
          </p:blipFill>
          <p:spPr bwMode="auto">
            <a:xfrm>
              <a:off x="0" y="869950"/>
              <a:ext cx="12192000" cy="598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FC8DFC50-AB15-4A5D-AE50-7F71E8CA4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2192000" cy="869950"/>
            </a:xfrm>
            <a:prstGeom prst="rect">
              <a:avLst/>
            </a:prstGeom>
          </p:spPr>
        </p:pic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9C97504E-5494-4B5E-97DA-7381D1CDEB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24" t="24256" r="40437" b="25228"/>
          <a:stretch/>
        </p:blipFill>
        <p:spPr>
          <a:xfrm>
            <a:off x="290521" y="104695"/>
            <a:ext cx="489074" cy="66056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A5867F4F-926D-4E37-BEA8-23E4B98D1860}"/>
              </a:ext>
            </a:extLst>
          </p:cNvPr>
          <p:cNvGrpSpPr/>
          <p:nvPr userDrawn="1"/>
        </p:nvGrpSpPr>
        <p:grpSpPr>
          <a:xfrm>
            <a:off x="0" y="653044"/>
            <a:ext cx="12192000" cy="400110"/>
            <a:chOff x="0" y="653044"/>
            <a:chExt cx="12192000" cy="400110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B04D8DAA-7298-47BE-B5C7-7E242C6D2AA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861011"/>
              <a:ext cx="1082310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D9C26D63-CE46-4F94-9828-913D1551A7DD}"/>
                </a:ext>
              </a:extLst>
            </p:cNvPr>
            <p:cNvSpPr txBox="1"/>
            <p:nvPr/>
          </p:nvSpPr>
          <p:spPr>
            <a:xfrm>
              <a:off x="10823109" y="653044"/>
              <a:ext cx="9412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CUGB</a:t>
              </a:r>
              <a:endPara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19B2D9E2-024E-419D-8E8D-8109A9D4997B}"/>
                </a:ext>
              </a:extLst>
            </p:cNvPr>
            <p:cNvCxnSpPr>
              <a:cxnSpLocks/>
            </p:cNvCxnSpPr>
            <p:nvPr/>
          </p:nvCxnSpPr>
          <p:spPr>
            <a:xfrm>
              <a:off x="11764392" y="861011"/>
              <a:ext cx="4276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03485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679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7C052C46-3368-43BB-8B10-E162AA102B2A}"/>
              </a:ext>
            </a:extLst>
          </p:cNvPr>
          <p:cNvGrpSpPr/>
          <p:nvPr userDrawn="1"/>
        </p:nvGrpSpPr>
        <p:grpSpPr>
          <a:xfrm>
            <a:off x="0" y="0"/>
            <a:ext cx="12192001" cy="6858000"/>
            <a:chOff x="0" y="0"/>
            <a:chExt cx="12192001" cy="6858000"/>
          </a:xfrm>
        </p:grpSpPr>
        <p:pic>
          <p:nvPicPr>
            <p:cNvPr id="8" name="图片 7" descr="PPT-01">
              <a:extLst>
                <a:ext uri="{FF2B5EF4-FFF2-40B4-BE49-F238E27FC236}">
                  <a16:creationId xmlns:a16="http://schemas.microsoft.com/office/drawing/2014/main" id="{0B6D4EC8-4B69-441F-9BF8-C3F3C087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0895CC4E-5B87-4A94-A716-FD07D97320FD}"/>
                </a:ext>
              </a:extLst>
            </p:cNvPr>
            <p:cNvSpPr/>
            <p:nvPr/>
          </p:nvSpPr>
          <p:spPr>
            <a:xfrm>
              <a:off x="9144001" y="0"/>
              <a:ext cx="3048000" cy="6858000"/>
            </a:xfrm>
            <a:prstGeom prst="rect">
              <a:avLst/>
            </a:prstGeom>
            <a:solidFill>
              <a:srgbClr val="0142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07697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6" r:id="rId5"/>
    <p:sldLayoutId id="214748366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:\学校标识及图片\宣传部\新LOGO与模板\学校logo剧中--白色.png">
            <a:extLst>
              <a:ext uri="{FF2B5EF4-FFF2-40B4-BE49-F238E27FC236}">
                <a16:creationId xmlns:a16="http://schemas.microsoft.com/office/drawing/2014/main" id="{C28609D7-4293-4210-8C90-E44A494C8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531" y="706179"/>
            <a:ext cx="2166938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63B79303-2F27-4E40-A3CB-B19BC96B9F06}"/>
              </a:ext>
            </a:extLst>
          </p:cNvPr>
          <p:cNvSpPr txBox="1"/>
          <p:nvPr/>
        </p:nvSpPr>
        <p:spPr>
          <a:xfrm>
            <a:off x="1981015" y="3176873"/>
            <a:ext cx="83599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中国地质大学（北京）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通用模板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508F726E-7142-4029-BABA-C0B78911C624}"/>
              </a:ext>
            </a:extLst>
          </p:cNvPr>
          <p:cNvGrpSpPr/>
          <p:nvPr/>
        </p:nvGrpSpPr>
        <p:grpSpPr>
          <a:xfrm>
            <a:off x="3854955" y="5032825"/>
            <a:ext cx="338556" cy="338554"/>
            <a:chOff x="891974" y="4415843"/>
            <a:chExt cx="450443" cy="450443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FDEA7EFA-E2F0-48C9-88A8-55AE7595C1A1}"/>
                </a:ext>
              </a:extLst>
            </p:cNvPr>
            <p:cNvSpPr/>
            <p:nvPr/>
          </p:nvSpPr>
          <p:spPr>
            <a:xfrm>
              <a:off x="891974" y="4415843"/>
              <a:ext cx="450443" cy="4504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" name="椭圆 39">
              <a:extLst>
                <a:ext uri="{FF2B5EF4-FFF2-40B4-BE49-F238E27FC236}">
                  <a16:creationId xmlns:a16="http://schemas.microsoft.com/office/drawing/2014/main" id="{0442209C-0B5E-42DA-8B43-A74A43964A67}"/>
                </a:ext>
              </a:extLst>
            </p:cNvPr>
            <p:cNvSpPr/>
            <p:nvPr/>
          </p:nvSpPr>
          <p:spPr>
            <a:xfrm>
              <a:off x="993275" y="4502064"/>
              <a:ext cx="247839" cy="278000"/>
            </a:xfrm>
            <a:custGeom>
              <a:avLst/>
              <a:gdLst>
                <a:gd name="connsiteX0" fmla="*/ 199932 w 300038"/>
                <a:gd name="connsiteY0" fmla="*/ 273051 h 336551"/>
                <a:gd name="connsiteX1" fmla="*/ 192088 w 300038"/>
                <a:gd name="connsiteY1" fmla="*/ 280989 h 336551"/>
                <a:gd name="connsiteX2" fmla="*/ 192088 w 300038"/>
                <a:gd name="connsiteY2" fmla="*/ 306124 h 336551"/>
                <a:gd name="connsiteX3" fmla="*/ 199932 w 300038"/>
                <a:gd name="connsiteY3" fmla="*/ 312739 h 336551"/>
                <a:gd name="connsiteX4" fmla="*/ 250919 w 300038"/>
                <a:gd name="connsiteY4" fmla="*/ 312739 h 336551"/>
                <a:gd name="connsiteX5" fmla="*/ 258763 w 300038"/>
                <a:gd name="connsiteY5" fmla="*/ 306124 h 336551"/>
                <a:gd name="connsiteX6" fmla="*/ 258763 w 300038"/>
                <a:gd name="connsiteY6" fmla="*/ 280989 h 336551"/>
                <a:gd name="connsiteX7" fmla="*/ 250919 w 300038"/>
                <a:gd name="connsiteY7" fmla="*/ 273051 h 336551"/>
                <a:gd name="connsiteX8" fmla="*/ 199932 w 300038"/>
                <a:gd name="connsiteY8" fmla="*/ 273051 h 336551"/>
                <a:gd name="connsiteX9" fmla="*/ 101328 w 300038"/>
                <a:gd name="connsiteY9" fmla="*/ 196851 h 336551"/>
                <a:gd name="connsiteX10" fmla="*/ 107908 w 300038"/>
                <a:gd name="connsiteY10" fmla="*/ 196851 h 336551"/>
                <a:gd name="connsiteX11" fmla="*/ 111856 w 300038"/>
                <a:gd name="connsiteY11" fmla="*/ 202123 h 336551"/>
                <a:gd name="connsiteX12" fmla="*/ 128964 w 300038"/>
                <a:gd name="connsiteY12" fmla="*/ 248250 h 336551"/>
                <a:gd name="connsiteX13" fmla="*/ 131595 w 300038"/>
                <a:gd name="connsiteY13" fmla="*/ 239025 h 336551"/>
                <a:gd name="connsiteX14" fmla="*/ 126332 w 300038"/>
                <a:gd name="connsiteY14" fmla="*/ 225845 h 336551"/>
                <a:gd name="connsiteX15" fmla="*/ 127648 w 300038"/>
                <a:gd name="connsiteY15" fmla="*/ 217938 h 336551"/>
                <a:gd name="connsiteX16" fmla="*/ 132911 w 300038"/>
                <a:gd name="connsiteY16" fmla="*/ 215302 h 336551"/>
                <a:gd name="connsiteX17" fmla="*/ 167126 w 300038"/>
                <a:gd name="connsiteY17" fmla="*/ 215302 h 336551"/>
                <a:gd name="connsiteX18" fmla="*/ 172390 w 300038"/>
                <a:gd name="connsiteY18" fmla="*/ 217938 h 336551"/>
                <a:gd name="connsiteX19" fmla="*/ 173706 w 300038"/>
                <a:gd name="connsiteY19" fmla="*/ 225845 h 336551"/>
                <a:gd name="connsiteX20" fmla="*/ 168442 w 300038"/>
                <a:gd name="connsiteY20" fmla="*/ 239025 h 336551"/>
                <a:gd name="connsiteX21" fmla="*/ 171074 w 300038"/>
                <a:gd name="connsiteY21" fmla="*/ 248250 h 336551"/>
                <a:gd name="connsiteX22" fmla="*/ 188182 w 300038"/>
                <a:gd name="connsiteY22" fmla="*/ 202123 h 336551"/>
                <a:gd name="connsiteX23" fmla="*/ 192130 w 300038"/>
                <a:gd name="connsiteY23" fmla="*/ 196851 h 336551"/>
                <a:gd name="connsiteX24" fmla="*/ 198710 w 300038"/>
                <a:gd name="connsiteY24" fmla="*/ 196851 h 336551"/>
                <a:gd name="connsiteX25" fmla="*/ 265823 w 300038"/>
                <a:gd name="connsiteY25" fmla="*/ 224527 h 336551"/>
                <a:gd name="connsiteX26" fmla="*/ 300038 w 300038"/>
                <a:gd name="connsiteY26" fmla="*/ 274609 h 336551"/>
                <a:gd name="connsiteX27" fmla="*/ 300038 w 300038"/>
                <a:gd name="connsiteY27" fmla="*/ 328643 h 336551"/>
                <a:gd name="connsiteX28" fmla="*/ 292142 w 300038"/>
                <a:gd name="connsiteY28" fmla="*/ 336551 h 336551"/>
                <a:gd name="connsiteX29" fmla="*/ 7896 w 300038"/>
                <a:gd name="connsiteY29" fmla="*/ 336551 h 336551"/>
                <a:gd name="connsiteX30" fmla="*/ 0 w 300038"/>
                <a:gd name="connsiteY30" fmla="*/ 328643 h 336551"/>
                <a:gd name="connsiteX31" fmla="*/ 0 w 300038"/>
                <a:gd name="connsiteY31" fmla="*/ 274609 h 336551"/>
                <a:gd name="connsiteX32" fmla="*/ 34215 w 300038"/>
                <a:gd name="connsiteY32" fmla="*/ 224527 h 336551"/>
                <a:gd name="connsiteX33" fmla="*/ 101328 w 300038"/>
                <a:gd name="connsiteY33" fmla="*/ 196851 h 336551"/>
                <a:gd name="connsiteX34" fmla="*/ 155328 w 300038"/>
                <a:gd name="connsiteY34" fmla="*/ 0 h 336551"/>
                <a:gd name="connsiteX35" fmla="*/ 201775 w 300038"/>
                <a:gd name="connsiteY35" fmla="*/ 15854 h 336551"/>
                <a:gd name="connsiteX36" fmla="*/ 223008 w 300038"/>
                <a:gd name="connsiteY36" fmla="*/ 79268 h 336551"/>
                <a:gd name="connsiteX37" fmla="*/ 224335 w 300038"/>
                <a:gd name="connsiteY37" fmla="*/ 93801 h 336551"/>
                <a:gd name="connsiteX38" fmla="*/ 229643 w 300038"/>
                <a:gd name="connsiteY38" fmla="*/ 100407 h 336551"/>
                <a:gd name="connsiteX39" fmla="*/ 232297 w 300038"/>
                <a:gd name="connsiteY39" fmla="*/ 125508 h 336551"/>
                <a:gd name="connsiteX40" fmla="*/ 208410 w 300038"/>
                <a:gd name="connsiteY40" fmla="*/ 151931 h 336551"/>
                <a:gd name="connsiteX41" fmla="*/ 185850 w 300038"/>
                <a:gd name="connsiteY41" fmla="*/ 183639 h 336551"/>
                <a:gd name="connsiteX42" fmla="*/ 172579 w 300038"/>
                <a:gd name="connsiteY42" fmla="*/ 192887 h 336551"/>
                <a:gd name="connsiteX43" fmla="*/ 150019 w 300038"/>
                <a:gd name="connsiteY43" fmla="*/ 196850 h 336551"/>
                <a:gd name="connsiteX44" fmla="*/ 127459 w 300038"/>
                <a:gd name="connsiteY44" fmla="*/ 192887 h 336551"/>
                <a:gd name="connsiteX45" fmla="*/ 114189 w 300038"/>
                <a:gd name="connsiteY45" fmla="*/ 183639 h 336551"/>
                <a:gd name="connsiteX46" fmla="*/ 91629 w 300038"/>
                <a:gd name="connsiteY46" fmla="*/ 151931 h 336551"/>
                <a:gd name="connsiteX47" fmla="*/ 67742 w 300038"/>
                <a:gd name="connsiteY47" fmla="*/ 125508 h 336551"/>
                <a:gd name="connsiteX48" fmla="*/ 70396 w 300038"/>
                <a:gd name="connsiteY48" fmla="*/ 100407 h 336551"/>
                <a:gd name="connsiteX49" fmla="*/ 75704 w 300038"/>
                <a:gd name="connsiteY49" fmla="*/ 93801 h 336551"/>
                <a:gd name="connsiteX50" fmla="*/ 77031 w 300038"/>
                <a:gd name="connsiteY50" fmla="*/ 85874 h 336551"/>
                <a:gd name="connsiteX51" fmla="*/ 74377 w 300038"/>
                <a:gd name="connsiteY51" fmla="*/ 50203 h 336551"/>
                <a:gd name="connsiteX52" fmla="*/ 103572 w 300038"/>
                <a:gd name="connsiteY52" fmla="*/ 27744 h 336551"/>
                <a:gd name="connsiteX53" fmla="*/ 119497 w 300038"/>
                <a:gd name="connsiteY53" fmla="*/ 10569 h 336551"/>
                <a:gd name="connsiteX54" fmla="*/ 155328 w 300038"/>
                <a:gd name="connsiteY54" fmla="*/ 0 h 336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00038" h="336551">
                  <a:moveTo>
                    <a:pt x="199932" y="273051"/>
                  </a:moveTo>
                  <a:cubicBezTo>
                    <a:pt x="194703" y="273051"/>
                    <a:pt x="192088" y="277020"/>
                    <a:pt x="192088" y="280989"/>
                  </a:cubicBezTo>
                  <a:cubicBezTo>
                    <a:pt x="192088" y="306124"/>
                    <a:pt x="192088" y="306124"/>
                    <a:pt x="192088" y="306124"/>
                  </a:cubicBezTo>
                  <a:cubicBezTo>
                    <a:pt x="192088" y="310093"/>
                    <a:pt x="194703" y="312739"/>
                    <a:pt x="199932" y="312739"/>
                  </a:cubicBezTo>
                  <a:cubicBezTo>
                    <a:pt x="250919" y="312739"/>
                    <a:pt x="250919" y="312739"/>
                    <a:pt x="250919" y="312739"/>
                  </a:cubicBezTo>
                  <a:cubicBezTo>
                    <a:pt x="254841" y="312739"/>
                    <a:pt x="258763" y="310093"/>
                    <a:pt x="258763" y="306124"/>
                  </a:cubicBezTo>
                  <a:lnTo>
                    <a:pt x="258763" y="280989"/>
                  </a:lnTo>
                  <a:cubicBezTo>
                    <a:pt x="258763" y="277020"/>
                    <a:pt x="254841" y="273051"/>
                    <a:pt x="250919" y="273051"/>
                  </a:cubicBezTo>
                  <a:cubicBezTo>
                    <a:pt x="199932" y="273051"/>
                    <a:pt x="199932" y="273051"/>
                    <a:pt x="199932" y="273051"/>
                  </a:cubicBezTo>
                  <a:close/>
                  <a:moveTo>
                    <a:pt x="101328" y="196851"/>
                  </a:moveTo>
                  <a:cubicBezTo>
                    <a:pt x="103960" y="196851"/>
                    <a:pt x="105276" y="196851"/>
                    <a:pt x="107908" y="196851"/>
                  </a:cubicBezTo>
                  <a:cubicBezTo>
                    <a:pt x="109224" y="198169"/>
                    <a:pt x="110540" y="199487"/>
                    <a:pt x="111856" y="202123"/>
                  </a:cubicBezTo>
                  <a:cubicBezTo>
                    <a:pt x="128964" y="248250"/>
                    <a:pt x="128964" y="248250"/>
                    <a:pt x="128964" y="248250"/>
                  </a:cubicBezTo>
                  <a:cubicBezTo>
                    <a:pt x="131595" y="239025"/>
                    <a:pt x="131595" y="239025"/>
                    <a:pt x="131595" y="239025"/>
                  </a:cubicBezTo>
                  <a:cubicBezTo>
                    <a:pt x="126332" y="225845"/>
                    <a:pt x="126332" y="225845"/>
                    <a:pt x="126332" y="225845"/>
                  </a:cubicBezTo>
                  <a:cubicBezTo>
                    <a:pt x="125016" y="223209"/>
                    <a:pt x="126332" y="220574"/>
                    <a:pt x="127648" y="217938"/>
                  </a:cubicBezTo>
                  <a:cubicBezTo>
                    <a:pt x="128964" y="216620"/>
                    <a:pt x="131595" y="215302"/>
                    <a:pt x="132911" y="215302"/>
                  </a:cubicBezTo>
                  <a:cubicBezTo>
                    <a:pt x="167126" y="215302"/>
                    <a:pt x="167126" y="215302"/>
                    <a:pt x="167126" y="215302"/>
                  </a:cubicBezTo>
                  <a:cubicBezTo>
                    <a:pt x="168442" y="215302"/>
                    <a:pt x="171074" y="216620"/>
                    <a:pt x="172390" y="217938"/>
                  </a:cubicBezTo>
                  <a:cubicBezTo>
                    <a:pt x="173706" y="220574"/>
                    <a:pt x="175022" y="223209"/>
                    <a:pt x="173706" y="225845"/>
                  </a:cubicBezTo>
                  <a:cubicBezTo>
                    <a:pt x="168442" y="239025"/>
                    <a:pt x="168442" y="239025"/>
                    <a:pt x="168442" y="239025"/>
                  </a:cubicBezTo>
                  <a:cubicBezTo>
                    <a:pt x="171074" y="248250"/>
                    <a:pt x="171074" y="248250"/>
                    <a:pt x="171074" y="248250"/>
                  </a:cubicBezTo>
                  <a:cubicBezTo>
                    <a:pt x="188182" y="202123"/>
                    <a:pt x="188182" y="202123"/>
                    <a:pt x="188182" y="202123"/>
                  </a:cubicBezTo>
                  <a:cubicBezTo>
                    <a:pt x="189498" y="199487"/>
                    <a:pt x="190814" y="198169"/>
                    <a:pt x="192130" y="196851"/>
                  </a:cubicBezTo>
                  <a:cubicBezTo>
                    <a:pt x="194762" y="196851"/>
                    <a:pt x="196078" y="196851"/>
                    <a:pt x="198710" y="196851"/>
                  </a:cubicBezTo>
                  <a:cubicBezTo>
                    <a:pt x="265823" y="224527"/>
                    <a:pt x="265823" y="224527"/>
                    <a:pt x="265823" y="224527"/>
                  </a:cubicBezTo>
                  <a:cubicBezTo>
                    <a:pt x="286879" y="232435"/>
                    <a:pt x="300038" y="252204"/>
                    <a:pt x="300038" y="274609"/>
                  </a:cubicBezTo>
                  <a:cubicBezTo>
                    <a:pt x="300038" y="328643"/>
                    <a:pt x="300038" y="328643"/>
                    <a:pt x="300038" y="328643"/>
                  </a:cubicBezTo>
                  <a:cubicBezTo>
                    <a:pt x="300038" y="332597"/>
                    <a:pt x="296090" y="336551"/>
                    <a:pt x="292142" y="336551"/>
                  </a:cubicBezTo>
                  <a:cubicBezTo>
                    <a:pt x="7896" y="336551"/>
                    <a:pt x="7896" y="336551"/>
                    <a:pt x="7896" y="336551"/>
                  </a:cubicBezTo>
                  <a:cubicBezTo>
                    <a:pt x="3948" y="336551"/>
                    <a:pt x="0" y="332597"/>
                    <a:pt x="0" y="328643"/>
                  </a:cubicBezTo>
                  <a:cubicBezTo>
                    <a:pt x="0" y="274609"/>
                    <a:pt x="0" y="274609"/>
                    <a:pt x="0" y="274609"/>
                  </a:cubicBezTo>
                  <a:cubicBezTo>
                    <a:pt x="0" y="252204"/>
                    <a:pt x="13159" y="232435"/>
                    <a:pt x="34215" y="224527"/>
                  </a:cubicBezTo>
                  <a:cubicBezTo>
                    <a:pt x="101328" y="196851"/>
                    <a:pt x="101328" y="196851"/>
                    <a:pt x="101328" y="196851"/>
                  </a:cubicBezTo>
                  <a:close/>
                  <a:moveTo>
                    <a:pt x="155328" y="0"/>
                  </a:moveTo>
                  <a:cubicBezTo>
                    <a:pt x="171252" y="0"/>
                    <a:pt x="187177" y="5285"/>
                    <a:pt x="201775" y="15854"/>
                  </a:cubicBezTo>
                  <a:cubicBezTo>
                    <a:pt x="225662" y="34350"/>
                    <a:pt x="223008" y="72663"/>
                    <a:pt x="223008" y="79268"/>
                  </a:cubicBezTo>
                  <a:cubicBezTo>
                    <a:pt x="223008" y="84553"/>
                    <a:pt x="224335" y="89838"/>
                    <a:pt x="224335" y="93801"/>
                  </a:cubicBezTo>
                  <a:cubicBezTo>
                    <a:pt x="225662" y="95122"/>
                    <a:pt x="228316" y="96443"/>
                    <a:pt x="229643" y="100407"/>
                  </a:cubicBezTo>
                  <a:cubicBezTo>
                    <a:pt x="234951" y="107012"/>
                    <a:pt x="234951" y="114939"/>
                    <a:pt x="232297" y="125508"/>
                  </a:cubicBezTo>
                  <a:cubicBezTo>
                    <a:pt x="226989" y="146647"/>
                    <a:pt x="215045" y="150610"/>
                    <a:pt x="208410" y="151931"/>
                  </a:cubicBezTo>
                  <a:cubicBezTo>
                    <a:pt x="204429" y="159858"/>
                    <a:pt x="195139" y="175712"/>
                    <a:pt x="185850" y="183639"/>
                  </a:cubicBezTo>
                  <a:cubicBezTo>
                    <a:pt x="183196" y="187602"/>
                    <a:pt x="177888" y="190244"/>
                    <a:pt x="172579" y="192887"/>
                  </a:cubicBezTo>
                  <a:cubicBezTo>
                    <a:pt x="164617" y="195529"/>
                    <a:pt x="157982" y="196850"/>
                    <a:pt x="150019" y="196850"/>
                  </a:cubicBezTo>
                  <a:cubicBezTo>
                    <a:pt x="142057" y="196850"/>
                    <a:pt x="135422" y="195529"/>
                    <a:pt x="127459" y="192887"/>
                  </a:cubicBezTo>
                  <a:cubicBezTo>
                    <a:pt x="122151" y="190244"/>
                    <a:pt x="116843" y="187602"/>
                    <a:pt x="114189" y="183639"/>
                  </a:cubicBezTo>
                  <a:cubicBezTo>
                    <a:pt x="104900" y="175712"/>
                    <a:pt x="95610" y="159858"/>
                    <a:pt x="91629" y="151931"/>
                  </a:cubicBezTo>
                  <a:cubicBezTo>
                    <a:pt x="84994" y="150610"/>
                    <a:pt x="73050" y="146647"/>
                    <a:pt x="67742" y="125508"/>
                  </a:cubicBezTo>
                  <a:cubicBezTo>
                    <a:pt x="65088" y="114939"/>
                    <a:pt x="65088" y="107012"/>
                    <a:pt x="70396" y="100407"/>
                  </a:cubicBezTo>
                  <a:cubicBezTo>
                    <a:pt x="71723" y="96443"/>
                    <a:pt x="74377" y="95122"/>
                    <a:pt x="75704" y="93801"/>
                  </a:cubicBezTo>
                  <a:cubicBezTo>
                    <a:pt x="75704" y="91159"/>
                    <a:pt x="75704" y="88516"/>
                    <a:pt x="77031" y="85874"/>
                  </a:cubicBezTo>
                  <a:cubicBezTo>
                    <a:pt x="73050" y="80590"/>
                    <a:pt x="67742" y="68699"/>
                    <a:pt x="74377" y="50203"/>
                  </a:cubicBezTo>
                  <a:cubicBezTo>
                    <a:pt x="81013" y="30386"/>
                    <a:pt x="95610" y="27744"/>
                    <a:pt x="103572" y="27744"/>
                  </a:cubicBezTo>
                  <a:cubicBezTo>
                    <a:pt x="106227" y="22459"/>
                    <a:pt x="111535" y="17175"/>
                    <a:pt x="119497" y="10569"/>
                  </a:cubicBezTo>
                  <a:cubicBezTo>
                    <a:pt x="128786" y="3963"/>
                    <a:pt x="142057" y="0"/>
                    <a:pt x="155328" y="0"/>
                  </a:cubicBezTo>
                  <a:close/>
                </a:path>
              </a:pathLst>
            </a:custGeom>
            <a:solidFill>
              <a:srgbClr val="004E9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679CF5E9-8E82-499E-B645-79A18275563B}"/>
              </a:ext>
            </a:extLst>
          </p:cNvPr>
          <p:cNvSpPr txBox="1"/>
          <p:nvPr/>
        </p:nvSpPr>
        <p:spPr>
          <a:xfrm>
            <a:off x="4365657" y="5032825"/>
            <a:ext cx="167065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F3BB0E35-B5F7-4A44-B3C2-FE9648D4BEAA}"/>
              </a:ext>
            </a:extLst>
          </p:cNvPr>
          <p:cNvGrpSpPr/>
          <p:nvPr/>
        </p:nvGrpSpPr>
        <p:grpSpPr>
          <a:xfrm>
            <a:off x="6286051" y="5033103"/>
            <a:ext cx="338007" cy="338005"/>
            <a:chOff x="891974" y="4415843"/>
            <a:chExt cx="450443" cy="4504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50D70985-47A5-48AB-8C81-E22336151918}"/>
                </a:ext>
              </a:extLst>
            </p:cNvPr>
            <p:cNvSpPr/>
            <p:nvPr/>
          </p:nvSpPr>
          <p:spPr>
            <a:xfrm>
              <a:off x="891974" y="4415843"/>
              <a:ext cx="450443" cy="4504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0" name="椭圆 44">
              <a:extLst>
                <a:ext uri="{FF2B5EF4-FFF2-40B4-BE49-F238E27FC236}">
                  <a16:creationId xmlns:a16="http://schemas.microsoft.com/office/drawing/2014/main" id="{290F3BAF-40D8-49B4-B959-90B21C5A1F51}"/>
                </a:ext>
              </a:extLst>
            </p:cNvPr>
            <p:cNvSpPr/>
            <p:nvPr/>
          </p:nvSpPr>
          <p:spPr>
            <a:xfrm>
              <a:off x="978196" y="4510710"/>
              <a:ext cx="278000" cy="260708"/>
            </a:xfrm>
            <a:custGeom>
              <a:avLst/>
              <a:gdLst>
                <a:gd name="connsiteX0" fmla="*/ 249749 w 331788"/>
                <a:gd name="connsiteY0" fmla="*/ 163513 h 311151"/>
                <a:gd name="connsiteX1" fmla="*/ 243291 w 331788"/>
                <a:gd name="connsiteY1" fmla="*/ 171424 h 311151"/>
                <a:gd name="connsiteX2" fmla="*/ 243291 w 331788"/>
                <a:gd name="connsiteY2" fmla="*/ 218888 h 311151"/>
                <a:gd name="connsiteX3" fmla="*/ 238125 w 331788"/>
                <a:gd name="connsiteY3" fmla="*/ 229435 h 311151"/>
                <a:gd name="connsiteX4" fmla="*/ 249749 w 331788"/>
                <a:gd name="connsiteY4" fmla="*/ 241301 h 311151"/>
                <a:gd name="connsiteX5" fmla="*/ 260081 w 331788"/>
                <a:gd name="connsiteY5" fmla="*/ 236027 h 311151"/>
                <a:gd name="connsiteX6" fmla="*/ 288495 w 331788"/>
                <a:gd name="connsiteY6" fmla="*/ 236027 h 311151"/>
                <a:gd name="connsiteX7" fmla="*/ 307868 w 331788"/>
                <a:gd name="connsiteY7" fmla="*/ 236027 h 311151"/>
                <a:gd name="connsiteX8" fmla="*/ 314325 w 331788"/>
                <a:gd name="connsiteY8" fmla="*/ 229435 h 311151"/>
                <a:gd name="connsiteX9" fmla="*/ 307868 w 331788"/>
                <a:gd name="connsiteY9" fmla="*/ 221525 h 311151"/>
                <a:gd name="connsiteX10" fmla="*/ 260081 w 331788"/>
                <a:gd name="connsiteY10" fmla="*/ 221525 h 311151"/>
                <a:gd name="connsiteX11" fmla="*/ 257498 w 331788"/>
                <a:gd name="connsiteY11" fmla="*/ 218888 h 311151"/>
                <a:gd name="connsiteX12" fmla="*/ 257498 w 331788"/>
                <a:gd name="connsiteY12" fmla="*/ 171424 h 311151"/>
                <a:gd name="connsiteX13" fmla="*/ 249749 w 331788"/>
                <a:gd name="connsiteY13" fmla="*/ 163513 h 311151"/>
                <a:gd name="connsiteX14" fmla="*/ 250178 w 331788"/>
                <a:gd name="connsiteY14" fmla="*/ 147638 h 311151"/>
                <a:gd name="connsiteX15" fmla="*/ 289040 w 331788"/>
                <a:gd name="connsiteY15" fmla="*/ 158020 h 311151"/>
                <a:gd name="connsiteX16" fmla="*/ 331788 w 331788"/>
                <a:gd name="connsiteY16" fmla="*/ 229395 h 311151"/>
                <a:gd name="connsiteX17" fmla="*/ 250178 w 331788"/>
                <a:gd name="connsiteY17" fmla="*/ 311151 h 311151"/>
                <a:gd name="connsiteX18" fmla="*/ 175044 w 331788"/>
                <a:gd name="connsiteY18" fmla="*/ 260540 h 311151"/>
                <a:gd name="connsiteX19" fmla="*/ 169863 w 331788"/>
                <a:gd name="connsiteY19" fmla="*/ 229395 h 311151"/>
                <a:gd name="connsiteX20" fmla="*/ 250178 w 331788"/>
                <a:gd name="connsiteY20" fmla="*/ 147638 h 311151"/>
                <a:gd name="connsiteX21" fmla="*/ 22336 w 331788"/>
                <a:gd name="connsiteY21" fmla="*/ 44450 h 311151"/>
                <a:gd name="connsiteX22" fmla="*/ 15875 w 331788"/>
                <a:gd name="connsiteY22" fmla="*/ 49630 h 311151"/>
                <a:gd name="connsiteX23" fmla="*/ 15875 w 331788"/>
                <a:gd name="connsiteY23" fmla="*/ 93663 h 311151"/>
                <a:gd name="connsiteX24" fmla="*/ 273050 w 331788"/>
                <a:gd name="connsiteY24" fmla="*/ 93663 h 311151"/>
                <a:gd name="connsiteX25" fmla="*/ 273050 w 331788"/>
                <a:gd name="connsiteY25" fmla="*/ 49630 h 311151"/>
                <a:gd name="connsiteX26" fmla="*/ 267881 w 331788"/>
                <a:gd name="connsiteY26" fmla="*/ 44450 h 311151"/>
                <a:gd name="connsiteX27" fmla="*/ 245911 w 331788"/>
                <a:gd name="connsiteY27" fmla="*/ 44450 h 311151"/>
                <a:gd name="connsiteX28" fmla="*/ 245911 w 331788"/>
                <a:gd name="connsiteY28" fmla="*/ 53515 h 311151"/>
                <a:gd name="connsiteX29" fmla="*/ 231695 w 331788"/>
                <a:gd name="connsiteY29" fmla="*/ 67761 h 311151"/>
                <a:gd name="connsiteX30" fmla="*/ 212310 w 331788"/>
                <a:gd name="connsiteY30" fmla="*/ 67761 h 311151"/>
                <a:gd name="connsiteX31" fmla="*/ 198094 w 331788"/>
                <a:gd name="connsiteY31" fmla="*/ 53515 h 311151"/>
                <a:gd name="connsiteX32" fmla="*/ 198094 w 331788"/>
                <a:gd name="connsiteY32" fmla="*/ 44450 h 311151"/>
                <a:gd name="connsiteX33" fmla="*/ 168370 w 331788"/>
                <a:gd name="connsiteY33" fmla="*/ 44450 h 311151"/>
                <a:gd name="connsiteX34" fmla="*/ 168370 w 331788"/>
                <a:gd name="connsiteY34" fmla="*/ 53515 h 311151"/>
                <a:gd name="connsiteX35" fmla="*/ 154155 w 331788"/>
                <a:gd name="connsiteY35" fmla="*/ 67761 h 311151"/>
                <a:gd name="connsiteX36" fmla="*/ 134770 w 331788"/>
                <a:gd name="connsiteY36" fmla="*/ 67761 h 311151"/>
                <a:gd name="connsiteX37" fmla="*/ 120554 w 331788"/>
                <a:gd name="connsiteY37" fmla="*/ 53515 h 311151"/>
                <a:gd name="connsiteX38" fmla="*/ 120554 w 331788"/>
                <a:gd name="connsiteY38" fmla="*/ 44450 h 311151"/>
                <a:gd name="connsiteX39" fmla="*/ 92123 w 331788"/>
                <a:gd name="connsiteY39" fmla="*/ 44450 h 311151"/>
                <a:gd name="connsiteX40" fmla="*/ 92123 w 331788"/>
                <a:gd name="connsiteY40" fmla="*/ 53515 h 311151"/>
                <a:gd name="connsiteX41" fmla="*/ 77907 w 331788"/>
                <a:gd name="connsiteY41" fmla="*/ 67761 h 311151"/>
                <a:gd name="connsiteX42" fmla="*/ 58522 w 331788"/>
                <a:gd name="connsiteY42" fmla="*/ 67761 h 311151"/>
                <a:gd name="connsiteX43" fmla="*/ 44306 w 331788"/>
                <a:gd name="connsiteY43" fmla="*/ 53515 h 311151"/>
                <a:gd name="connsiteX44" fmla="*/ 44306 w 331788"/>
                <a:gd name="connsiteY44" fmla="*/ 44450 h 311151"/>
                <a:gd name="connsiteX45" fmla="*/ 22336 w 331788"/>
                <a:gd name="connsiteY45" fmla="*/ 44450 h 311151"/>
                <a:gd name="connsiteX46" fmla="*/ 58303 w 331788"/>
                <a:gd name="connsiteY46" fmla="*/ 0 h 311151"/>
                <a:gd name="connsiteX47" fmla="*/ 77737 w 331788"/>
                <a:gd name="connsiteY47" fmla="*/ 0 h 311151"/>
                <a:gd name="connsiteX48" fmla="*/ 91989 w 331788"/>
                <a:gd name="connsiteY48" fmla="*/ 14248 h 311151"/>
                <a:gd name="connsiteX49" fmla="*/ 91989 w 331788"/>
                <a:gd name="connsiteY49" fmla="*/ 29791 h 311151"/>
                <a:gd name="connsiteX50" fmla="*/ 120493 w 331788"/>
                <a:gd name="connsiteY50" fmla="*/ 29791 h 311151"/>
                <a:gd name="connsiteX51" fmla="*/ 120493 w 331788"/>
                <a:gd name="connsiteY51" fmla="*/ 14248 h 311151"/>
                <a:gd name="connsiteX52" fmla="*/ 134745 w 331788"/>
                <a:gd name="connsiteY52" fmla="*/ 0 h 311151"/>
                <a:gd name="connsiteX53" fmla="*/ 154179 w 331788"/>
                <a:gd name="connsiteY53" fmla="*/ 0 h 311151"/>
                <a:gd name="connsiteX54" fmla="*/ 168431 w 331788"/>
                <a:gd name="connsiteY54" fmla="*/ 14248 h 311151"/>
                <a:gd name="connsiteX55" fmla="*/ 168431 w 331788"/>
                <a:gd name="connsiteY55" fmla="*/ 29791 h 311151"/>
                <a:gd name="connsiteX56" fmla="*/ 198231 w 331788"/>
                <a:gd name="connsiteY56" fmla="*/ 29791 h 311151"/>
                <a:gd name="connsiteX57" fmla="*/ 198231 w 331788"/>
                <a:gd name="connsiteY57" fmla="*/ 14248 h 311151"/>
                <a:gd name="connsiteX58" fmla="*/ 212483 w 331788"/>
                <a:gd name="connsiteY58" fmla="*/ 0 h 311151"/>
                <a:gd name="connsiteX59" fmla="*/ 231917 w 331788"/>
                <a:gd name="connsiteY59" fmla="*/ 0 h 311151"/>
                <a:gd name="connsiteX60" fmla="*/ 246170 w 331788"/>
                <a:gd name="connsiteY60" fmla="*/ 14248 h 311151"/>
                <a:gd name="connsiteX61" fmla="*/ 246170 w 331788"/>
                <a:gd name="connsiteY61" fmla="*/ 29791 h 311151"/>
                <a:gd name="connsiteX62" fmla="*/ 268195 w 331788"/>
                <a:gd name="connsiteY62" fmla="*/ 29791 h 311151"/>
                <a:gd name="connsiteX63" fmla="*/ 288925 w 331788"/>
                <a:gd name="connsiteY63" fmla="*/ 50516 h 311151"/>
                <a:gd name="connsiteX64" fmla="*/ 288925 w 331788"/>
                <a:gd name="connsiteY64" fmla="*/ 146366 h 311151"/>
                <a:gd name="connsiteX65" fmla="*/ 286334 w 331788"/>
                <a:gd name="connsiteY65" fmla="*/ 143775 h 311151"/>
                <a:gd name="connsiteX66" fmla="*/ 250056 w 331788"/>
                <a:gd name="connsiteY66" fmla="*/ 137299 h 311151"/>
                <a:gd name="connsiteX67" fmla="*/ 215074 w 331788"/>
                <a:gd name="connsiteY67" fmla="*/ 143775 h 311151"/>
                <a:gd name="connsiteX68" fmla="*/ 185275 w 331788"/>
                <a:gd name="connsiteY68" fmla="*/ 164500 h 311151"/>
                <a:gd name="connsiteX69" fmla="*/ 165840 w 331788"/>
                <a:gd name="connsiteY69" fmla="*/ 192996 h 311151"/>
                <a:gd name="connsiteX70" fmla="*/ 158066 w 331788"/>
                <a:gd name="connsiteY70" fmla="*/ 229264 h 311151"/>
                <a:gd name="connsiteX71" fmla="*/ 163249 w 331788"/>
                <a:gd name="connsiteY71" fmla="*/ 260350 h 311151"/>
                <a:gd name="connsiteX72" fmla="*/ 22025 w 331788"/>
                <a:gd name="connsiteY72" fmla="*/ 260350 h 311151"/>
                <a:gd name="connsiteX73" fmla="*/ 0 w 331788"/>
                <a:gd name="connsiteY73" fmla="*/ 238330 h 311151"/>
                <a:gd name="connsiteX74" fmla="*/ 0 w 331788"/>
                <a:gd name="connsiteY74" fmla="*/ 50516 h 311151"/>
                <a:gd name="connsiteX75" fmla="*/ 22025 w 331788"/>
                <a:gd name="connsiteY75" fmla="*/ 29791 h 311151"/>
                <a:gd name="connsiteX76" fmla="*/ 44051 w 331788"/>
                <a:gd name="connsiteY76" fmla="*/ 29791 h 311151"/>
                <a:gd name="connsiteX77" fmla="*/ 44051 w 331788"/>
                <a:gd name="connsiteY77" fmla="*/ 14248 h 311151"/>
                <a:gd name="connsiteX78" fmla="*/ 58303 w 331788"/>
                <a:gd name="connsiteY78" fmla="*/ 0 h 311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331788" h="311151">
                  <a:moveTo>
                    <a:pt x="249749" y="163513"/>
                  </a:moveTo>
                  <a:cubicBezTo>
                    <a:pt x="245874" y="163513"/>
                    <a:pt x="243291" y="167468"/>
                    <a:pt x="243291" y="171424"/>
                  </a:cubicBezTo>
                  <a:cubicBezTo>
                    <a:pt x="243291" y="171424"/>
                    <a:pt x="243291" y="171424"/>
                    <a:pt x="243291" y="218888"/>
                  </a:cubicBezTo>
                  <a:cubicBezTo>
                    <a:pt x="239417" y="221525"/>
                    <a:pt x="238125" y="225480"/>
                    <a:pt x="238125" y="229435"/>
                  </a:cubicBezTo>
                  <a:cubicBezTo>
                    <a:pt x="238125" y="236027"/>
                    <a:pt x="243291" y="241301"/>
                    <a:pt x="249749" y="241301"/>
                  </a:cubicBezTo>
                  <a:cubicBezTo>
                    <a:pt x="253624" y="241301"/>
                    <a:pt x="257498" y="239983"/>
                    <a:pt x="260081" y="236027"/>
                  </a:cubicBezTo>
                  <a:cubicBezTo>
                    <a:pt x="260081" y="236027"/>
                    <a:pt x="260081" y="236027"/>
                    <a:pt x="288495" y="236027"/>
                  </a:cubicBezTo>
                  <a:lnTo>
                    <a:pt x="307868" y="236027"/>
                  </a:lnTo>
                  <a:cubicBezTo>
                    <a:pt x="311742" y="236027"/>
                    <a:pt x="314325" y="233390"/>
                    <a:pt x="314325" y="229435"/>
                  </a:cubicBezTo>
                  <a:cubicBezTo>
                    <a:pt x="314325" y="225480"/>
                    <a:pt x="311742" y="221525"/>
                    <a:pt x="307868" y="221525"/>
                  </a:cubicBezTo>
                  <a:cubicBezTo>
                    <a:pt x="307868" y="221525"/>
                    <a:pt x="307868" y="221525"/>
                    <a:pt x="260081" y="221525"/>
                  </a:cubicBezTo>
                  <a:cubicBezTo>
                    <a:pt x="258790" y="221525"/>
                    <a:pt x="257498" y="220206"/>
                    <a:pt x="257498" y="218888"/>
                  </a:cubicBezTo>
                  <a:cubicBezTo>
                    <a:pt x="257498" y="218888"/>
                    <a:pt x="257498" y="218888"/>
                    <a:pt x="257498" y="171424"/>
                  </a:cubicBezTo>
                  <a:cubicBezTo>
                    <a:pt x="257498" y="167468"/>
                    <a:pt x="253624" y="163513"/>
                    <a:pt x="249749" y="163513"/>
                  </a:cubicBezTo>
                  <a:close/>
                  <a:moveTo>
                    <a:pt x="250178" y="147638"/>
                  </a:moveTo>
                  <a:cubicBezTo>
                    <a:pt x="264427" y="147638"/>
                    <a:pt x="277381" y="151531"/>
                    <a:pt x="289040" y="158020"/>
                  </a:cubicBezTo>
                  <a:cubicBezTo>
                    <a:pt x="314948" y="172295"/>
                    <a:pt x="331788" y="198249"/>
                    <a:pt x="331788" y="229395"/>
                  </a:cubicBezTo>
                  <a:cubicBezTo>
                    <a:pt x="331788" y="274815"/>
                    <a:pt x="295517" y="311151"/>
                    <a:pt x="250178" y="311151"/>
                  </a:cubicBezTo>
                  <a:cubicBezTo>
                    <a:pt x="216497" y="311151"/>
                    <a:pt x="186703" y="289090"/>
                    <a:pt x="175044" y="260540"/>
                  </a:cubicBezTo>
                  <a:cubicBezTo>
                    <a:pt x="171158" y="250158"/>
                    <a:pt x="169863" y="239776"/>
                    <a:pt x="169863" y="229395"/>
                  </a:cubicBezTo>
                  <a:cubicBezTo>
                    <a:pt x="169863" y="183974"/>
                    <a:pt x="206134" y="147638"/>
                    <a:pt x="250178" y="147638"/>
                  </a:cubicBezTo>
                  <a:close/>
                  <a:moveTo>
                    <a:pt x="22336" y="44450"/>
                  </a:moveTo>
                  <a:cubicBezTo>
                    <a:pt x="18459" y="44450"/>
                    <a:pt x="15875" y="47040"/>
                    <a:pt x="15875" y="49630"/>
                  </a:cubicBezTo>
                  <a:lnTo>
                    <a:pt x="15875" y="93663"/>
                  </a:lnTo>
                  <a:cubicBezTo>
                    <a:pt x="15875" y="93663"/>
                    <a:pt x="15875" y="93663"/>
                    <a:pt x="273050" y="93663"/>
                  </a:cubicBezTo>
                  <a:cubicBezTo>
                    <a:pt x="273050" y="93663"/>
                    <a:pt x="273050" y="93663"/>
                    <a:pt x="273050" y="49630"/>
                  </a:cubicBezTo>
                  <a:cubicBezTo>
                    <a:pt x="273050" y="47040"/>
                    <a:pt x="270466" y="44450"/>
                    <a:pt x="267881" y="44450"/>
                  </a:cubicBezTo>
                  <a:cubicBezTo>
                    <a:pt x="267881" y="44450"/>
                    <a:pt x="267881" y="44450"/>
                    <a:pt x="245911" y="44450"/>
                  </a:cubicBezTo>
                  <a:cubicBezTo>
                    <a:pt x="245911" y="44450"/>
                    <a:pt x="245911" y="44450"/>
                    <a:pt x="245911" y="53515"/>
                  </a:cubicBezTo>
                  <a:cubicBezTo>
                    <a:pt x="245911" y="61286"/>
                    <a:pt x="239449" y="67761"/>
                    <a:pt x="231695" y="67761"/>
                  </a:cubicBezTo>
                  <a:cubicBezTo>
                    <a:pt x="231695" y="67761"/>
                    <a:pt x="231695" y="67761"/>
                    <a:pt x="212310" y="67761"/>
                  </a:cubicBezTo>
                  <a:cubicBezTo>
                    <a:pt x="204556" y="67761"/>
                    <a:pt x="198094" y="61286"/>
                    <a:pt x="198094" y="53515"/>
                  </a:cubicBezTo>
                  <a:cubicBezTo>
                    <a:pt x="198094" y="53515"/>
                    <a:pt x="198094" y="53515"/>
                    <a:pt x="198094" y="44450"/>
                  </a:cubicBezTo>
                  <a:cubicBezTo>
                    <a:pt x="198094" y="44450"/>
                    <a:pt x="198094" y="44450"/>
                    <a:pt x="168370" y="44450"/>
                  </a:cubicBezTo>
                  <a:cubicBezTo>
                    <a:pt x="168370" y="44450"/>
                    <a:pt x="168370" y="44450"/>
                    <a:pt x="168370" y="53515"/>
                  </a:cubicBezTo>
                  <a:cubicBezTo>
                    <a:pt x="168370" y="61286"/>
                    <a:pt x="161909" y="67761"/>
                    <a:pt x="154155" y="67761"/>
                  </a:cubicBezTo>
                  <a:cubicBezTo>
                    <a:pt x="154155" y="67761"/>
                    <a:pt x="154155" y="67761"/>
                    <a:pt x="134770" y="67761"/>
                  </a:cubicBezTo>
                  <a:cubicBezTo>
                    <a:pt x="127016" y="67761"/>
                    <a:pt x="120554" y="61286"/>
                    <a:pt x="120554" y="53515"/>
                  </a:cubicBezTo>
                  <a:cubicBezTo>
                    <a:pt x="120554" y="53515"/>
                    <a:pt x="120554" y="53515"/>
                    <a:pt x="120554" y="44450"/>
                  </a:cubicBezTo>
                  <a:cubicBezTo>
                    <a:pt x="120554" y="44450"/>
                    <a:pt x="120554" y="44450"/>
                    <a:pt x="92123" y="44450"/>
                  </a:cubicBezTo>
                  <a:cubicBezTo>
                    <a:pt x="92123" y="44450"/>
                    <a:pt x="92123" y="44450"/>
                    <a:pt x="92123" y="53515"/>
                  </a:cubicBezTo>
                  <a:cubicBezTo>
                    <a:pt x="92123" y="61286"/>
                    <a:pt x="85661" y="67761"/>
                    <a:pt x="77907" y="67761"/>
                  </a:cubicBezTo>
                  <a:cubicBezTo>
                    <a:pt x="77907" y="67761"/>
                    <a:pt x="77907" y="67761"/>
                    <a:pt x="58522" y="67761"/>
                  </a:cubicBezTo>
                  <a:cubicBezTo>
                    <a:pt x="50768" y="67761"/>
                    <a:pt x="44306" y="61286"/>
                    <a:pt x="44306" y="53515"/>
                  </a:cubicBezTo>
                  <a:cubicBezTo>
                    <a:pt x="44306" y="53515"/>
                    <a:pt x="44306" y="53515"/>
                    <a:pt x="44306" y="44450"/>
                  </a:cubicBezTo>
                  <a:cubicBezTo>
                    <a:pt x="44306" y="44450"/>
                    <a:pt x="44306" y="44450"/>
                    <a:pt x="22336" y="44450"/>
                  </a:cubicBezTo>
                  <a:close/>
                  <a:moveTo>
                    <a:pt x="58303" y="0"/>
                  </a:moveTo>
                  <a:cubicBezTo>
                    <a:pt x="58303" y="0"/>
                    <a:pt x="58303" y="0"/>
                    <a:pt x="77737" y="0"/>
                  </a:cubicBezTo>
                  <a:cubicBezTo>
                    <a:pt x="85511" y="0"/>
                    <a:pt x="91989" y="6476"/>
                    <a:pt x="91989" y="14248"/>
                  </a:cubicBezTo>
                  <a:cubicBezTo>
                    <a:pt x="91989" y="14248"/>
                    <a:pt x="91989" y="14248"/>
                    <a:pt x="91989" y="29791"/>
                  </a:cubicBezTo>
                  <a:cubicBezTo>
                    <a:pt x="91989" y="29791"/>
                    <a:pt x="91989" y="29791"/>
                    <a:pt x="120493" y="29791"/>
                  </a:cubicBezTo>
                  <a:cubicBezTo>
                    <a:pt x="120493" y="29791"/>
                    <a:pt x="120493" y="29791"/>
                    <a:pt x="120493" y="14248"/>
                  </a:cubicBezTo>
                  <a:cubicBezTo>
                    <a:pt x="120493" y="6476"/>
                    <a:pt x="126971" y="0"/>
                    <a:pt x="134745" y="0"/>
                  </a:cubicBezTo>
                  <a:cubicBezTo>
                    <a:pt x="134745" y="0"/>
                    <a:pt x="134745" y="0"/>
                    <a:pt x="154179" y="0"/>
                  </a:cubicBezTo>
                  <a:cubicBezTo>
                    <a:pt x="161953" y="0"/>
                    <a:pt x="168431" y="6476"/>
                    <a:pt x="168431" y="14248"/>
                  </a:cubicBezTo>
                  <a:cubicBezTo>
                    <a:pt x="168431" y="14248"/>
                    <a:pt x="168431" y="14248"/>
                    <a:pt x="168431" y="29791"/>
                  </a:cubicBezTo>
                  <a:cubicBezTo>
                    <a:pt x="168431" y="29791"/>
                    <a:pt x="168431" y="29791"/>
                    <a:pt x="198231" y="29791"/>
                  </a:cubicBezTo>
                  <a:cubicBezTo>
                    <a:pt x="198231" y="29791"/>
                    <a:pt x="198231" y="29791"/>
                    <a:pt x="198231" y="14248"/>
                  </a:cubicBezTo>
                  <a:cubicBezTo>
                    <a:pt x="198231" y="6476"/>
                    <a:pt x="204709" y="0"/>
                    <a:pt x="212483" y="0"/>
                  </a:cubicBezTo>
                  <a:cubicBezTo>
                    <a:pt x="212483" y="0"/>
                    <a:pt x="212483" y="0"/>
                    <a:pt x="231917" y="0"/>
                  </a:cubicBezTo>
                  <a:cubicBezTo>
                    <a:pt x="239691" y="0"/>
                    <a:pt x="246170" y="6476"/>
                    <a:pt x="246170" y="14248"/>
                  </a:cubicBezTo>
                  <a:cubicBezTo>
                    <a:pt x="246170" y="14248"/>
                    <a:pt x="246170" y="14248"/>
                    <a:pt x="246170" y="29791"/>
                  </a:cubicBezTo>
                  <a:cubicBezTo>
                    <a:pt x="246170" y="29791"/>
                    <a:pt x="246170" y="29791"/>
                    <a:pt x="268195" y="29791"/>
                  </a:cubicBezTo>
                  <a:cubicBezTo>
                    <a:pt x="279856" y="29791"/>
                    <a:pt x="288925" y="38858"/>
                    <a:pt x="288925" y="50516"/>
                  </a:cubicBezTo>
                  <a:cubicBezTo>
                    <a:pt x="288925" y="50516"/>
                    <a:pt x="288925" y="50516"/>
                    <a:pt x="288925" y="146366"/>
                  </a:cubicBezTo>
                  <a:cubicBezTo>
                    <a:pt x="288925" y="145071"/>
                    <a:pt x="287630" y="145071"/>
                    <a:pt x="286334" y="143775"/>
                  </a:cubicBezTo>
                  <a:cubicBezTo>
                    <a:pt x="274673" y="139889"/>
                    <a:pt x="263013" y="137299"/>
                    <a:pt x="250056" y="137299"/>
                  </a:cubicBezTo>
                  <a:cubicBezTo>
                    <a:pt x="238396" y="137299"/>
                    <a:pt x="225439" y="139889"/>
                    <a:pt x="215074" y="143775"/>
                  </a:cubicBezTo>
                  <a:cubicBezTo>
                    <a:pt x="203413" y="148956"/>
                    <a:pt x="194344" y="155433"/>
                    <a:pt x="185275" y="164500"/>
                  </a:cubicBezTo>
                  <a:cubicBezTo>
                    <a:pt x="177501" y="172272"/>
                    <a:pt x="169727" y="182634"/>
                    <a:pt x="165840" y="192996"/>
                  </a:cubicBezTo>
                  <a:cubicBezTo>
                    <a:pt x="160658" y="204653"/>
                    <a:pt x="158066" y="216311"/>
                    <a:pt x="158066" y="229264"/>
                  </a:cubicBezTo>
                  <a:cubicBezTo>
                    <a:pt x="158066" y="239626"/>
                    <a:pt x="160658" y="249988"/>
                    <a:pt x="163249" y="260350"/>
                  </a:cubicBezTo>
                  <a:cubicBezTo>
                    <a:pt x="163249" y="260350"/>
                    <a:pt x="163249" y="260350"/>
                    <a:pt x="22025" y="260350"/>
                  </a:cubicBezTo>
                  <a:cubicBezTo>
                    <a:pt x="9069" y="260350"/>
                    <a:pt x="0" y="249988"/>
                    <a:pt x="0" y="238330"/>
                  </a:cubicBezTo>
                  <a:cubicBezTo>
                    <a:pt x="0" y="238330"/>
                    <a:pt x="0" y="238330"/>
                    <a:pt x="0" y="50516"/>
                  </a:cubicBezTo>
                  <a:cubicBezTo>
                    <a:pt x="0" y="38858"/>
                    <a:pt x="9069" y="29791"/>
                    <a:pt x="22025" y="29791"/>
                  </a:cubicBezTo>
                  <a:cubicBezTo>
                    <a:pt x="22025" y="29791"/>
                    <a:pt x="22025" y="29791"/>
                    <a:pt x="44051" y="29791"/>
                  </a:cubicBezTo>
                  <a:cubicBezTo>
                    <a:pt x="44051" y="29791"/>
                    <a:pt x="44051" y="29791"/>
                    <a:pt x="44051" y="14248"/>
                  </a:cubicBezTo>
                  <a:cubicBezTo>
                    <a:pt x="44051" y="6476"/>
                    <a:pt x="50529" y="0"/>
                    <a:pt x="58303" y="0"/>
                  </a:cubicBezTo>
                  <a:close/>
                </a:path>
              </a:pathLst>
            </a:custGeom>
            <a:solidFill>
              <a:srgbClr val="004E9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236FCDBC-AAA2-4A3A-ABB3-87CE7B42098C}"/>
              </a:ext>
            </a:extLst>
          </p:cNvPr>
          <p:cNvSpPr txBox="1"/>
          <p:nvPr/>
        </p:nvSpPr>
        <p:spPr>
          <a:xfrm>
            <a:off x="6873798" y="5032825"/>
            <a:ext cx="193796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201X.XX.XX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960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02D671B-C617-41F9-A67D-8AEF1C1CF231}"/>
              </a:ext>
            </a:extLst>
          </p:cNvPr>
          <p:cNvSpPr txBox="1"/>
          <p:nvPr/>
        </p:nvSpPr>
        <p:spPr>
          <a:xfrm>
            <a:off x="5131483" y="1785003"/>
            <a:ext cx="1496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Contents</a:t>
            </a:r>
            <a:endParaRPr lang="zh-CN" altLang="en-US" sz="2400" b="1" dirty="0">
              <a:solidFill>
                <a:schemeClr val="bg1"/>
              </a:solidFill>
              <a:latin typeface="Malgun Gothic" panose="020B0503020000020004" pitchFamily="34" charset="-127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DD940DE-9E50-47DD-B305-CBF6C441A2C0}"/>
              </a:ext>
            </a:extLst>
          </p:cNvPr>
          <p:cNvSpPr txBox="1"/>
          <p:nvPr/>
        </p:nvSpPr>
        <p:spPr>
          <a:xfrm>
            <a:off x="5220769" y="1201336"/>
            <a:ext cx="12490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站酷高端黑" panose="02010600030101010101" pitchFamily="2" charset="-122"/>
                <a:ea typeface="站酷高端黑" panose="02010600030101010101" pitchFamily="2" charset="-122"/>
              </a:rPr>
              <a:t>目  录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C759510C-F3F4-41C9-9E74-6B717D446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0264" y="2949830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57C1C00F-6006-44E2-B20F-ED8F700BDD1D}"/>
              </a:ext>
            </a:extLst>
          </p:cNvPr>
          <p:cNvGrpSpPr/>
          <p:nvPr/>
        </p:nvGrpSpPr>
        <p:grpSpPr>
          <a:xfrm>
            <a:off x="4505301" y="2948827"/>
            <a:ext cx="566993" cy="401083"/>
            <a:chOff x="1489166" y="2322031"/>
            <a:chExt cx="566993" cy="401083"/>
          </a:xfrm>
        </p:grpSpPr>
        <p:sp>
          <p:nvSpPr>
            <p:cNvPr id="6" name="任意多边形 7">
              <a:extLst>
                <a:ext uri="{FF2B5EF4-FFF2-40B4-BE49-F238E27FC236}">
                  <a16:creationId xmlns:a16="http://schemas.microsoft.com/office/drawing/2014/main" id="{0AF4407D-7CF5-4F56-9A21-F3846F4BEA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CF2F633-FE80-4863-9656-A807F19452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Impact" pitchFamily="34" charset="0"/>
                <a:cs typeface="Times New Roman" pitchFamily="18" charset="0"/>
              </a:endParaRPr>
            </a:p>
          </p:txBody>
        </p:sp>
      </p:grpSp>
      <p:sp>
        <p:nvSpPr>
          <p:cNvPr id="8" name="TextBox 6">
            <a:extLst>
              <a:ext uri="{FF2B5EF4-FFF2-40B4-BE49-F238E27FC236}">
                <a16:creationId xmlns:a16="http://schemas.microsoft.com/office/drawing/2014/main" id="{A965616F-53C3-4971-8BE7-AA8805FD1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0264" y="3927138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zh-CN" dirty="0">
              <a:solidFill>
                <a:schemeClr val="bg1"/>
              </a:solidFill>
            </a:endParaRP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EDFA8E3F-287D-4F8C-8B93-FBBDC1F44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0264" y="4904446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zh-CN" dirty="0">
              <a:solidFill>
                <a:schemeClr val="bg1"/>
              </a:solidFill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7C5B585-53E7-4770-AEA0-809951B12CA6}"/>
              </a:ext>
            </a:extLst>
          </p:cNvPr>
          <p:cNvGrpSpPr/>
          <p:nvPr/>
        </p:nvGrpSpPr>
        <p:grpSpPr>
          <a:xfrm>
            <a:off x="4505301" y="3926120"/>
            <a:ext cx="566993" cy="401083"/>
            <a:chOff x="1489166" y="2322031"/>
            <a:chExt cx="566993" cy="401083"/>
          </a:xfrm>
        </p:grpSpPr>
        <p:sp>
          <p:nvSpPr>
            <p:cNvPr id="11" name="任意多边形 7">
              <a:extLst>
                <a:ext uri="{FF2B5EF4-FFF2-40B4-BE49-F238E27FC236}">
                  <a16:creationId xmlns:a16="http://schemas.microsoft.com/office/drawing/2014/main" id="{BB30596F-22DE-4351-B0EA-CBECED9478B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6">
              <a:extLst>
                <a:ext uri="{FF2B5EF4-FFF2-40B4-BE49-F238E27FC236}">
                  <a16:creationId xmlns:a16="http://schemas.microsoft.com/office/drawing/2014/main" id="{72E7CC62-4FB4-4D08-9ED6-735D69E2AD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Impact" pitchFamily="34" charset="0"/>
                <a:cs typeface="Times New Roman" pitchFamily="18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75064362-1FE6-47E4-9803-07C7447A6496}"/>
              </a:ext>
            </a:extLst>
          </p:cNvPr>
          <p:cNvGrpSpPr/>
          <p:nvPr/>
        </p:nvGrpSpPr>
        <p:grpSpPr>
          <a:xfrm>
            <a:off x="4505301" y="4903413"/>
            <a:ext cx="566993" cy="401083"/>
            <a:chOff x="1489166" y="2322031"/>
            <a:chExt cx="566993" cy="401083"/>
          </a:xfrm>
        </p:grpSpPr>
        <p:sp>
          <p:nvSpPr>
            <p:cNvPr id="14" name="任意多边形 7">
              <a:extLst>
                <a:ext uri="{FF2B5EF4-FFF2-40B4-BE49-F238E27FC236}">
                  <a16:creationId xmlns:a16="http://schemas.microsoft.com/office/drawing/2014/main" id="{930BF2C2-DD86-4658-9A45-1DCF3171790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6">
              <a:extLst>
                <a:ext uri="{FF2B5EF4-FFF2-40B4-BE49-F238E27FC236}">
                  <a16:creationId xmlns:a16="http://schemas.microsoft.com/office/drawing/2014/main" id="{F1155BC7-FF34-4041-8B46-DB763F38D1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Impact" pitchFamily="34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4048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6">
            <a:extLst>
              <a:ext uri="{FF2B5EF4-FFF2-40B4-BE49-F238E27FC236}">
                <a16:creationId xmlns:a16="http://schemas.microsoft.com/office/drawing/2014/main" id="{6CE8B3E9-0144-4E85-B5A3-8807646B3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7307" y="3073097"/>
            <a:ext cx="145058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/>
                </a:solidFill>
                <a:latin typeface="Impact" pitchFamily="34" charset="0"/>
                <a:cs typeface="+mn-ea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Impact" pitchFamily="34" charset="0"/>
              <a:cs typeface="+mn-ea"/>
            </a:endParaRPr>
          </a:p>
        </p:txBody>
      </p:sp>
      <p:sp>
        <p:nvSpPr>
          <p:cNvPr id="39" name="TextBox 6">
            <a:extLst>
              <a:ext uri="{FF2B5EF4-FFF2-40B4-BE49-F238E27FC236}">
                <a16:creationId xmlns:a16="http://schemas.microsoft.com/office/drawing/2014/main" id="{F1C26D18-6F6C-441D-BCE7-0FEA5A7F2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5131" y="2593549"/>
            <a:ext cx="30451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年度工作概述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0" name="TextBox 6">
            <a:extLst>
              <a:ext uri="{FF2B5EF4-FFF2-40B4-BE49-F238E27FC236}">
                <a16:creationId xmlns:a16="http://schemas.microsoft.com/office/drawing/2014/main" id="{55D77C03-123A-4875-9BEC-42D2817A02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626" y="3294878"/>
            <a:ext cx="3189859" cy="760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zh-CN" altLang="zh-CN" sz="1000" dirty="0">
              <a:solidFill>
                <a:schemeClr val="bg1"/>
              </a:solidFill>
              <a:latin typeface="+mn-ea"/>
              <a:cs typeface="+mn-ea"/>
            </a:endParaRPr>
          </a:p>
        </p:txBody>
      </p:sp>
      <p:sp>
        <p:nvSpPr>
          <p:cNvPr id="41" name="TextBox 6">
            <a:extLst>
              <a:ext uri="{FF2B5EF4-FFF2-40B4-BE49-F238E27FC236}">
                <a16:creationId xmlns:a16="http://schemas.microsoft.com/office/drawing/2014/main" id="{7A8DBDDD-6601-4961-A6FA-95B9E35DD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5988" y="2468191"/>
            <a:ext cx="193322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+mn-ea"/>
                <a:cs typeface="+mn-ea"/>
              </a:rPr>
              <a:t>PART</a:t>
            </a:r>
            <a:endParaRPr lang="zh-CN" altLang="en-US" sz="3600" dirty="0">
              <a:solidFill>
                <a:schemeClr val="bg1"/>
              </a:solidFill>
              <a:cs typeface="+mn-ea"/>
            </a:endParaRPr>
          </a:p>
        </p:txBody>
      </p: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id="{42180BD6-B372-4D53-8995-4C13C8D63F2E}"/>
              </a:ext>
            </a:extLst>
          </p:cNvPr>
          <p:cNvCxnSpPr/>
          <p:nvPr/>
        </p:nvCxnSpPr>
        <p:spPr>
          <a:xfrm>
            <a:off x="5888060" y="3259253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33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27772153-C082-47B0-B118-69D0FAE0114E}"/>
              </a:ext>
            </a:extLst>
          </p:cNvPr>
          <p:cNvSpPr/>
          <p:nvPr/>
        </p:nvSpPr>
        <p:spPr>
          <a:xfrm>
            <a:off x="755921" y="219377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年度工作概述</a:t>
            </a:r>
          </a:p>
        </p:txBody>
      </p:sp>
      <p:sp>
        <p:nvSpPr>
          <p:cNvPr id="14" name="TextBox 6">
            <a:extLst>
              <a:ext uri="{FF2B5EF4-FFF2-40B4-BE49-F238E27FC236}">
                <a16:creationId xmlns:a16="http://schemas.microsoft.com/office/drawing/2014/main" id="{4C3235AA-AB34-4F5C-8ADF-B333B6B16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70" y="1438368"/>
            <a:ext cx="10650985" cy="142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zh-CN" altLang="zh-CN" sz="20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30672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92A30439-F837-4B4E-9B08-E9FB880ED156}"/>
              </a:ext>
            </a:extLst>
          </p:cNvPr>
          <p:cNvSpPr/>
          <p:nvPr/>
        </p:nvSpPr>
        <p:spPr>
          <a:xfrm>
            <a:off x="886127" y="204144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工作完成情况</a:t>
            </a:r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39AA391D-E67A-46FA-9E86-659E5F1EC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70" y="1438368"/>
            <a:ext cx="10650985" cy="142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zh-CN" altLang="zh-CN" sz="20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88603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3EA9DC5D-D427-41FA-8BC2-C426E1946CB6}"/>
              </a:ext>
            </a:extLst>
          </p:cNvPr>
          <p:cNvSpPr/>
          <p:nvPr/>
        </p:nvSpPr>
        <p:spPr>
          <a:xfrm>
            <a:off x="779595" y="209136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明年工作计划</a:t>
            </a:r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81E0EB69-A162-49F9-974C-0ACA71267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70" y="1438368"/>
            <a:ext cx="10650985" cy="142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zh-CN" altLang="zh-CN" sz="20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49998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:\学校标识及图片\宣传部\新LOGO与模板\学校logo剧中--白色.png">
            <a:extLst>
              <a:ext uri="{FF2B5EF4-FFF2-40B4-BE49-F238E27FC236}">
                <a16:creationId xmlns:a16="http://schemas.microsoft.com/office/drawing/2014/main" id="{C5625CAF-B984-48E5-A6EC-6255805FE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531" y="706179"/>
            <a:ext cx="2166938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AA2C0AC4-1902-4D22-AA06-C9E462A3ADB2}"/>
              </a:ext>
            </a:extLst>
          </p:cNvPr>
          <p:cNvGrpSpPr/>
          <p:nvPr/>
        </p:nvGrpSpPr>
        <p:grpSpPr>
          <a:xfrm>
            <a:off x="3114234" y="3489758"/>
            <a:ext cx="5963531" cy="1130531"/>
            <a:chOff x="1728568" y="3771591"/>
            <a:chExt cx="5963531" cy="1130531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9017B159-ACEE-4AF0-A101-BA29200613E7}"/>
                </a:ext>
              </a:extLst>
            </p:cNvPr>
            <p:cNvSpPr/>
            <p:nvPr/>
          </p:nvSpPr>
          <p:spPr>
            <a:xfrm>
              <a:off x="2277616" y="3816412"/>
              <a:ext cx="4865434" cy="769441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演示完毕 谢谢欣赏</a:t>
              </a:r>
            </a:p>
          </p:txBody>
        </p:sp>
        <p:sp>
          <p:nvSpPr>
            <p:cNvPr id="5" name="TextBox 12">
              <a:extLst>
                <a:ext uri="{FF2B5EF4-FFF2-40B4-BE49-F238E27FC236}">
                  <a16:creationId xmlns:a16="http://schemas.microsoft.com/office/drawing/2014/main" id="{21AA9326-62F6-4D14-ADD1-856557AF18BE}"/>
                </a:ext>
              </a:extLst>
            </p:cNvPr>
            <p:cNvSpPr txBox="1"/>
            <p:nvPr/>
          </p:nvSpPr>
          <p:spPr>
            <a:xfrm>
              <a:off x="3327693" y="4556235"/>
              <a:ext cx="2583657" cy="33669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点击添加相关文字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BF01785F-2A3B-4335-8854-7BDC76BE0597}"/>
                </a:ext>
              </a:extLst>
            </p:cNvPr>
            <p:cNvCxnSpPr/>
            <p:nvPr/>
          </p:nvCxnSpPr>
          <p:spPr>
            <a:xfrm>
              <a:off x="1728568" y="3771591"/>
              <a:ext cx="5963531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C39D2C36-8B26-48E4-9EB3-0FBEA5BE7477}"/>
                </a:ext>
              </a:extLst>
            </p:cNvPr>
            <p:cNvCxnSpPr/>
            <p:nvPr/>
          </p:nvCxnSpPr>
          <p:spPr>
            <a:xfrm>
              <a:off x="1728568" y="4902122"/>
              <a:ext cx="5963531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1499235"/>
      </p:ext>
    </p:extLst>
  </p:cSld>
  <p:clrMapOvr>
    <a:masterClrMapping/>
  </p:clrMapOvr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algn="l">
          <a:lnSpc>
            <a:spcPct val="150000"/>
          </a:lnSpc>
          <a:defRPr sz="100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  <a:cs typeface="+mn-ea"/>
            <a:sym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109</Words>
  <Application>Microsoft Office PowerPoint</Application>
  <PresentationFormat>宽屏</PresentationFormat>
  <Paragraphs>34</Paragraphs>
  <Slides>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Malgun Gothic</vt:lpstr>
      <vt:lpstr>等线</vt:lpstr>
      <vt:lpstr>宋体</vt:lpstr>
      <vt:lpstr>微软雅黑</vt:lpstr>
      <vt:lpstr>站酷高端黑</vt:lpstr>
      <vt:lpstr>Arial</vt:lpstr>
      <vt:lpstr>Impact</vt:lpstr>
      <vt:lpstr>Times New Roman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2010年青藏高原地质学术年会 </dc:title>
  <dc:creator>微软用户</dc:creator>
  <cp:lastModifiedBy>陈 刚</cp:lastModifiedBy>
  <cp:revision>1064</cp:revision>
  <cp:lastPrinted>2014-10-13T06:09:00Z</cp:lastPrinted>
  <dcterms:created xsi:type="dcterms:W3CDTF">2010-11-02T08:23:00Z</dcterms:created>
  <dcterms:modified xsi:type="dcterms:W3CDTF">2018-09-27T08:33:41Z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